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1" r:id="rId6"/>
    <p:sldId id="262" r:id="rId7"/>
    <p:sldId id="264" r:id="rId8"/>
    <p:sldId id="265" r:id="rId9"/>
    <p:sldId id="270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5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FD7311-F252-4BC3-9AE8-BEAB87A3D865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5AC735-8FD6-4ED0-9DAE-102AFD80ED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095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AC735-8FD6-4ED0-9DAE-102AFD80ED6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AC735-8FD6-4ED0-9DAE-102AFD80ED6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AC735-8FD6-4ED0-9DAE-102AFD80ED6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AC735-8FD6-4ED0-9DAE-102AFD80ED6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AC735-8FD6-4ED0-9DAE-102AFD80ED6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AC735-8FD6-4ED0-9DAE-102AFD80ED6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AC735-8FD6-4ED0-9DAE-102AFD80ED6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AC735-8FD6-4ED0-9DAE-102AFD80ED6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AC735-8FD6-4ED0-9DAE-102AFD80ED6E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xmlns:mc="http://schemas.openxmlformats.org/markup-compatibility/2006" xmlns:a14="http://schemas.microsoft.com/office/drawing/2010/main" val="FFFFFF" mc:Ignorable="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AA1833F-0C97-48BB-BF10-55C8B4E98336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xmlns:mc="http://schemas.openxmlformats.org/markup-compatibility/2006" xmlns:a14="http://schemas.microsoft.com/office/drawing/2010/main" val="FFFFFF" mc:Ignorable=""/>
                </a:solidFill>
              </a:defRPr>
            </a:lvl1pPr>
          </a:lstStyle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833F-0C97-48BB-BF10-55C8B4E98336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833F-0C97-48BB-BF10-55C8B4E98336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833F-0C97-48BB-BF10-55C8B4E98336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xmlns:mc="http://schemas.openxmlformats.org/markup-compatibility/2006" xmlns:a14="http://schemas.microsoft.com/office/drawing/2010/main" val="FFFFFF" mc:Ignorable=""/>
                </a:solidFill>
              </a:defRPr>
            </a:lvl1pPr>
          </a:lstStyle>
          <a:p>
            <a:fld id="{8AA1833F-0C97-48BB-BF10-55C8B4E98336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xmlns:mc="http://schemas.openxmlformats.org/markup-compatibility/2006" xmlns:a14="http://schemas.microsoft.com/office/drawing/2010/main" val="FFFFFF" mc:Ignorable="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833F-0C97-48BB-BF10-55C8B4E98336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833F-0C97-48BB-BF10-55C8B4E98336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833F-0C97-48BB-BF10-55C8B4E98336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833F-0C97-48BB-BF10-55C8B4E98336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xmlns:mc="http://schemas.openxmlformats.org/markup-compatibility/2006" xmlns:a14="http://schemas.microsoft.com/office/drawing/2010/main" val="FFFFFF" mc:Ignorable="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833F-0C97-48BB-BF10-55C8B4E98336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xmlns:mc="http://schemas.openxmlformats.org/markup-compatibility/2006" xmlns:a14="http://schemas.microsoft.com/office/drawing/2010/main" val="FFFFFF" mc:Ignorable=""/>
                </a:solidFill>
              </a:defRPr>
            </a:lvl1pPr>
          </a:lstStyle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833F-0C97-48BB-BF10-55C8B4E98336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8AA1833F-0C97-48BB-BF10-55C8B4E98336}" type="datetimeFigureOut">
              <a:rPr lang="en-US" smtClean="0"/>
              <a:pPr/>
              <a:t>3/30/2010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BDE0BBF3-FD04-4800-BD21-A26903F9AC7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ackamasmiddlecollege.org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ameena.wikispaces.com/" TargetMode="External"/><Relationship Id="rId4" Type="http://schemas.openxmlformats.org/officeDocument/2006/relationships/hyperlink" Target="http://www.clackamasmiddlecollege.org/Teachers/AmeenaAmdahlMason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Welcome!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 cstate="print"/>
          <a:srcRect r="57379"/>
          <a:stretch/>
        </p:blipFill>
        <p:spPr bwMode="auto">
          <a:xfrm>
            <a:off x="1600200" y="1600200"/>
            <a:ext cx="226889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 l="79932" b="72400"/>
          <a:stretch>
            <a:fillRect/>
          </a:stretch>
        </p:blipFill>
        <p:spPr bwMode="auto">
          <a:xfrm>
            <a:off x="5181600" y="1600200"/>
            <a:ext cx="3127507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About me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5157"/>
          <a:stretch/>
        </p:blipFill>
        <p:spPr>
          <a:xfrm>
            <a:off x="841375" y="2642394"/>
            <a:ext cx="2371725" cy="2743200"/>
          </a:xfrm>
        </p:spPr>
      </p:pic>
      <p:pic>
        <p:nvPicPr>
          <p:cNvPr id="22" name="Content Placeholder 21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392940"/>
            <a:ext cx="4038600" cy="3059545"/>
          </a:xfr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Hermes and Daria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hlinkClick r:id="rId3"/>
              </a:rPr>
              <a:t>http://www.clackamasmiddlecollege.org/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4"/>
              </a:rPr>
              <a:t>http://www.clackamasmiddlecollege.org/Teachers/AmeenaAmdahlMason/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5"/>
              </a:rPr>
              <a:t>http://ameena.wikispaces.com/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2" name="SMARTInkAnnotation13"/>
          <p:cNvSpPr/>
          <p:nvPr/>
        </p:nvSpPr>
        <p:spPr>
          <a:xfrm>
            <a:off x="878691" y="3188970"/>
            <a:ext cx="4400378" cy="1234438"/>
          </a:xfrm>
          <a:custGeom>
            <a:avLst/>
            <a:gdLst/>
            <a:ahLst/>
            <a:cxnLst/>
            <a:rect l="0" t="0" r="0" b="0"/>
            <a:pathLst>
              <a:path w="4400378" h="1234438">
                <a:moveTo>
                  <a:pt x="4221946" y="291465"/>
                </a:moveTo>
                <a:lnTo>
                  <a:pt x="4198036" y="262772"/>
                </a:lnTo>
                <a:lnTo>
                  <a:pt x="4196481" y="259954"/>
                </a:lnTo>
                <a:lnTo>
                  <a:pt x="4194754" y="254282"/>
                </a:lnTo>
                <a:lnTo>
                  <a:pt x="4193499" y="252389"/>
                </a:lnTo>
                <a:lnTo>
                  <a:pt x="4191869" y="251126"/>
                </a:lnTo>
                <a:lnTo>
                  <a:pt x="4179757" y="244550"/>
                </a:lnTo>
                <a:lnTo>
                  <a:pt x="4166987" y="235031"/>
                </a:lnTo>
                <a:lnTo>
                  <a:pt x="4130417" y="222341"/>
                </a:lnTo>
                <a:lnTo>
                  <a:pt x="4120148" y="217880"/>
                </a:lnTo>
                <a:lnTo>
                  <a:pt x="3986199" y="184512"/>
                </a:lnTo>
                <a:lnTo>
                  <a:pt x="3855136" y="158795"/>
                </a:lnTo>
                <a:lnTo>
                  <a:pt x="3721884" y="128426"/>
                </a:lnTo>
                <a:lnTo>
                  <a:pt x="3701246" y="123753"/>
                </a:lnTo>
                <a:lnTo>
                  <a:pt x="3576968" y="109496"/>
                </a:lnTo>
                <a:lnTo>
                  <a:pt x="3440627" y="94216"/>
                </a:lnTo>
                <a:lnTo>
                  <a:pt x="3315415" y="80091"/>
                </a:lnTo>
                <a:lnTo>
                  <a:pt x="3192255" y="69450"/>
                </a:lnTo>
                <a:lnTo>
                  <a:pt x="3025233" y="60370"/>
                </a:lnTo>
                <a:lnTo>
                  <a:pt x="2889506" y="51797"/>
                </a:lnTo>
                <a:lnTo>
                  <a:pt x="2757426" y="48909"/>
                </a:lnTo>
                <a:lnTo>
                  <a:pt x="2623332" y="42145"/>
                </a:lnTo>
                <a:lnTo>
                  <a:pt x="2490079" y="34652"/>
                </a:lnTo>
                <a:lnTo>
                  <a:pt x="2357400" y="27519"/>
                </a:lnTo>
                <a:lnTo>
                  <a:pt x="2229764" y="25788"/>
                </a:lnTo>
                <a:lnTo>
                  <a:pt x="2107799" y="23181"/>
                </a:lnTo>
                <a:lnTo>
                  <a:pt x="1985453" y="17380"/>
                </a:lnTo>
                <a:lnTo>
                  <a:pt x="1858664" y="17154"/>
                </a:lnTo>
                <a:lnTo>
                  <a:pt x="1734297" y="9102"/>
                </a:lnTo>
                <a:lnTo>
                  <a:pt x="1532219" y="8575"/>
                </a:lnTo>
                <a:lnTo>
                  <a:pt x="1400255" y="353"/>
                </a:lnTo>
                <a:lnTo>
                  <a:pt x="873946" y="0"/>
                </a:lnTo>
                <a:lnTo>
                  <a:pt x="746105" y="8415"/>
                </a:lnTo>
                <a:lnTo>
                  <a:pt x="619534" y="19527"/>
                </a:lnTo>
                <a:lnTo>
                  <a:pt x="481020" y="39365"/>
                </a:lnTo>
                <a:lnTo>
                  <a:pt x="389590" y="57393"/>
                </a:lnTo>
                <a:lnTo>
                  <a:pt x="285891" y="94298"/>
                </a:lnTo>
                <a:lnTo>
                  <a:pt x="271519" y="100965"/>
                </a:lnTo>
                <a:lnTo>
                  <a:pt x="213642" y="139958"/>
                </a:lnTo>
                <a:lnTo>
                  <a:pt x="178497" y="161329"/>
                </a:lnTo>
                <a:lnTo>
                  <a:pt x="141864" y="194425"/>
                </a:lnTo>
                <a:lnTo>
                  <a:pt x="124929" y="211489"/>
                </a:lnTo>
                <a:lnTo>
                  <a:pt x="109894" y="235274"/>
                </a:lnTo>
                <a:lnTo>
                  <a:pt x="87831" y="270271"/>
                </a:lnTo>
                <a:lnTo>
                  <a:pt x="69787" y="300931"/>
                </a:lnTo>
                <a:lnTo>
                  <a:pt x="51378" y="347568"/>
                </a:lnTo>
                <a:lnTo>
                  <a:pt x="38833" y="384991"/>
                </a:lnTo>
                <a:lnTo>
                  <a:pt x="28712" y="419900"/>
                </a:lnTo>
                <a:lnTo>
                  <a:pt x="19069" y="454312"/>
                </a:lnTo>
                <a:lnTo>
                  <a:pt x="14430" y="489579"/>
                </a:lnTo>
                <a:lnTo>
                  <a:pt x="8855" y="520239"/>
                </a:lnTo>
                <a:lnTo>
                  <a:pt x="2969" y="548797"/>
                </a:lnTo>
                <a:lnTo>
                  <a:pt x="873" y="580013"/>
                </a:lnTo>
                <a:lnTo>
                  <a:pt x="251" y="608736"/>
                </a:lnTo>
                <a:lnTo>
                  <a:pt x="0" y="689964"/>
                </a:lnTo>
                <a:lnTo>
                  <a:pt x="3785" y="718784"/>
                </a:lnTo>
                <a:lnTo>
                  <a:pt x="9934" y="749971"/>
                </a:lnTo>
                <a:lnTo>
                  <a:pt x="19123" y="787799"/>
                </a:lnTo>
                <a:lnTo>
                  <a:pt x="27002" y="814129"/>
                </a:lnTo>
                <a:lnTo>
                  <a:pt x="41368" y="851166"/>
                </a:lnTo>
                <a:lnTo>
                  <a:pt x="47749" y="870738"/>
                </a:lnTo>
                <a:lnTo>
                  <a:pt x="64780" y="903906"/>
                </a:lnTo>
                <a:lnTo>
                  <a:pt x="78718" y="930446"/>
                </a:lnTo>
                <a:lnTo>
                  <a:pt x="103197" y="969300"/>
                </a:lnTo>
                <a:lnTo>
                  <a:pt x="122380" y="993637"/>
                </a:lnTo>
                <a:lnTo>
                  <a:pt x="171495" y="1039600"/>
                </a:lnTo>
                <a:lnTo>
                  <a:pt x="200026" y="1067471"/>
                </a:lnTo>
                <a:lnTo>
                  <a:pt x="233501" y="1090368"/>
                </a:lnTo>
                <a:lnTo>
                  <a:pt x="293380" y="1123513"/>
                </a:lnTo>
                <a:lnTo>
                  <a:pt x="355732" y="1154793"/>
                </a:lnTo>
                <a:lnTo>
                  <a:pt x="492953" y="1191558"/>
                </a:lnTo>
                <a:lnTo>
                  <a:pt x="607837" y="1214755"/>
                </a:lnTo>
                <a:lnTo>
                  <a:pt x="731227" y="1227811"/>
                </a:lnTo>
                <a:lnTo>
                  <a:pt x="854827" y="1234181"/>
                </a:lnTo>
                <a:lnTo>
                  <a:pt x="1034224" y="1234437"/>
                </a:lnTo>
                <a:lnTo>
                  <a:pt x="1159328" y="1226662"/>
                </a:lnTo>
                <a:lnTo>
                  <a:pt x="1286333" y="1223374"/>
                </a:lnTo>
                <a:lnTo>
                  <a:pt x="1413091" y="1213100"/>
                </a:lnTo>
                <a:lnTo>
                  <a:pt x="1564511" y="1206353"/>
                </a:lnTo>
                <a:lnTo>
                  <a:pt x="1697823" y="1195962"/>
                </a:lnTo>
                <a:lnTo>
                  <a:pt x="1831171" y="1185942"/>
                </a:lnTo>
                <a:lnTo>
                  <a:pt x="1950381" y="1182310"/>
                </a:lnTo>
                <a:lnTo>
                  <a:pt x="2085834" y="1174977"/>
                </a:lnTo>
                <a:lnTo>
                  <a:pt x="2181176" y="1172054"/>
                </a:lnTo>
                <a:lnTo>
                  <a:pt x="2304146" y="1167695"/>
                </a:lnTo>
                <a:lnTo>
                  <a:pt x="2427846" y="1165149"/>
                </a:lnTo>
                <a:lnTo>
                  <a:pt x="2578824" y="1155291"/>
                </a:lnTo>
                <a:lnTo>
                  <a:pt x="2745422" y="1142128"/>
                </a:lnTo>
                <a:lnTo>
                  <a:pt x="2867064" y="1131670"/>
                </a:lnTo>
                <a:lnTo>
                  <a:pt x="3007024" y="1121049"/>
                </a:lnTo>
                <a:lnTo>
                  <a:pt x="3140831" y="1107432"/>
                </a:lnTo>
                <a:lnTo>
                  <a:pt x="3274207" y="1097214"/>
                </a:lnTo>
                <a:lnTo>
                  <a:pt x="3401905" y="1086749"/>
                </a:lnTo>
                <a:lnTo>
                  <a:pt x="3526268" y="1068590"/>
                </a:lnTo>
                <a:lnTo>
                  <a:pt x="3681161" y="1042984"/>
                </a:lnTo>
                <a:lnTo>
                  <a:pt x="3809089" y="1009544"/>
                </a:lnTo>
                <a:lnTo>
                  <a:pt x="3930404" y="973535"/>
                </a:lnTo>
                <a:lnTo>
                  <a:pt x="4014103" y="940041"/>
                </a:lnTo>
                <a:lnTo>
                  <a:pt x="4118441" y="894394"/>
                </a:lnTo>
                <a:lnTo>
                  <a:pt x="4190893" y="860107"/>
                </a:lnTo>
                <a:lnTo>
                  <a:pt x="4242738" y="824747"/>
                </a:lnTo>
                <a:lnTo>
                  <a:pt x="4300471" y="786287"/>
                </a:lnTo>
                <a:lnTo>
                  <a:pt x="4337533" y="752337"/>
                </a:lnTo>
                <a:lnTo>
                  <a:pt x="4357265" y="733666"/>
                </a:lnTo>
                <a:lnTo>
                  <a:pt x="4378557" y="702240"/>
                </a:lnTo>
                <a:lnTo>
                  <a:pt x="4394257" y="673067"/>
                </a:lnTo>
                <a:lnTo>
                  <a:pt x="4397748" y="658233"/>
                </a:lnTo>
                <a:lnTo>
                  <a:pt x="4399989" y="625427"/>
                </a:lnTo>
                <a:lnTo>
                  <a:pt x="4400377" y="604517"/>
                </a:lnTo>
                <a:lnTo>
                  <a:pt x="4396700" y="581706"/>
                </a:lnTo>
                <a:lnTo>
                  <a:pt x="4388345" y="548398"/>
                </a:lnTo>
                <a:lnTo>
                  <a:pt x="4376690" y="505745"/>
                </a:lnTo>
                <a:lnTo>
                  <a:pt x="4369573" y="475500"/>
                </a:lnTo>
                <a:lnTo>
                  <a:pt x="4362699" y="458665"/>
                </a:lnTo>
                <a:lnTo>
                  <a:pt x="4345352" y="423234"/>
                </a:lnTo>
                <a:lnTo>
                  <a:pt x="4331548" y="386391"/>
                </a:lnTo>
                <a:lnTo>
                  <a:pt x="4314357" y="351596"/>
                </a:lnTo>
                <a:lnTo>
                  <a:pt x="4295852" y="315470"/>
                </a:lnTo>
                <a:lnTo>
                  <a:pt x="4270163" y="280135"/>
                </a:lnTo>
                <a:lnTo>
                  <a:pt x="4263750" y="268649"/>
                </a:lnTo>
                <a:lnTo>
                  <a:pt x="4259340" y="263872"/>
                </a:lnTo>
                <a:lnTo>
                  <a:pt x="4221181" y="237322"/>
                </a:lnTo>
                <a:lnTo>
                  <a:pt x="4217467" y="235367"/>
                </a:lnTo>
                <a:lnTo>
                  <a:pt x="4209108" y="233195"/>
                </a:lnTo>
                <a:lnTo>
                  <a:pt x="4185176" y="231609"/>
                </a:lnTo>
                <a:lnTo>
                  <a:pt x="4177558" y="234065"/>
                </a:lnTo>
                <a:lnTo>
                  <a:pt x="4166461" y="238263"/>
                </a:lnTo>
                <a:lnTo>
                  <a:pt x="4163525" y="238851"/>
                </a:lnTo>
                <a:lnTo>
                  <a:pt x="4158146" y="242046"/>
                </a:lnTo>
                <a:lnTo>
                  <a:pt x="4150509" y="248602"/>
                </a:lnTo>
              </a:path>
            </a:pathLst>
          </a:custGeom>
          <a:ln w="38100" cap="flat" cmpd="sng" algn="ctr">
            <a:solidFill>
              <a:srgbClr xmlns:mc="http://schemas.openxmlformats.org/markup-compatibility/2006" xmlns:a14="http://schemas.microsoft.com/office/drawing/2010/main" val="FF0000" mc:Ignorable="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Teacher's Pictures\2008-08-17 summer 2008\summer 2008 4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6" name="Group 5"/>
          <p:cNvGrpSpPr/>
          <p:nvPr/>
        </p:nvGrpSpPr>
        <p:grpSpPr>
          <a:xfrm>
            <a:off x="2793206" y="291465"/>
            <a:ext cx="5329237" cy="4817746"/>
            <a:chOff x="2793206" y="291465"/>
            <a:chExt cx="5329237" cy="4817746"/>
          </a:xfrm>
        </p:grpSpPr>
        <p:sp>
          <p:nvSpPr>
            <p:cNvPr id="2" name="SMARTInkAnnotation9"/>
            <p:cNvSpPr/>
            <p:nvPr/>
          </p:nvSpPr>
          <p:spPr>
            <a:xfrm>
              <a:off x="6129338" y="291465"/>
              <a:ext cx="1993105" cy="2048827"/>
            </a:xfrm>
            <a:custGeom>
              <a:avLst/>
              <a:gdLst/>
              <a:ahLst/>
              <a:cxnLst/>
              <a:rect l="0" t="0" r="0" b="0"/>
              <a:pathLst>
                <a:path w="1993105" h="2048827">
                  <a:moveTo>
                    <a:pt x="821530" y="68580"/>
                  </a:moveTo>
                  <a:lnTo>
                    <a:pt x="810681" y="68580"/>
                  </a:lnTo>
                  <a:lnTo>
                    <a:pt x="808742" y="69532"/>
                  </a:lnTo>
                  <a:lnTo>
                    <a:pt x="802219" y="74471"/>
                  </a:lnTo>
                  <a:lnTo>
                    <a:pt x="795260" y="77310"/>
                  </a:lnTo>
                  <a:lnTo>
                    <a:pt x="788170" y="83761"/>
                  </a:lnTo>
                  <a:lnTo>
                    <a:pt x="783420" y="88979"/>
                  </a:lnTo>
                  <a:lnTo>
                    <a:pt x="781043" y="90752"/>
                  </a:lnTo>
                  <a:lnTo>
                    <a:pt x="773904" y="94199"/>
                  </a:lnTo>
                  <a:lnTo>
                    <a:pt x="764380" y="103415"/>
                  </a:lnTo>
                  <a:lnTo>
                    <a:pt x="747712" y="122904"/>
                  </a:lnTo>
                  <a:lnTo>
                    <a:pt x="745330" y="124798"/>
                  </a:lnTo>
                  <a:lnTo>
                    <a:pt x="738187" y="128417"/>
                  </a:lnTo>
                  <a:lnTo>
                    <a:pt x="728662" y="137690"/>
                  </a:lnTo>
                  <a:lnTo>
                    <a:pt x="688049" y="184944"/>
                  </a:lnTo>
                  <a:lnTo>
                    <a:pt x="670211" y="199920"/>
                  </a:lnTo>
                  <a:lnTo>
                    <a:pt x="627357" y="250163"/>
                  </a:lnTo>
                  <a:lnTo>
                    <a:pt x="616164" y="268525"/>
                  </a:lnTo>
                  <a:lnTo>
                    <a:pt x="562745" y="320910"/>
                  </a:lnTo>
                  <a:lnTo>
                    <a:pt x="552589" y="336490"/>
                  </a:lnTo>
                  <a:lnTo>
                    <a:pt x="512703" y="374398"/>
                  </a:lnTo>
                  <a:lnTo>
                    <a:pt x="480715" y="417309"/>
                  </a:lnTo>
                  <a:lnTo>
                    <a:pt x="423155" y="478096"/>
                  </a:lnTo>
                  <a:lnTo>
                    <a:pt x="396793" y="508734"/>
                  </a:lnTo>
                  <a:lnTo>
                    <a:pt x="383915" y="520200"/>
                  </a:lnTo>
                  <a:lnTo>
                    <a:pt x="373926" y="534286"/>
                  </a:lnTo>
                  <a:lnTo>
                    <a:pt x="362058" y="545868"/>
                  </a:lnTo>
                  <a:lnTo>
                    <a:pt x="352368" y="559989"/>
                  </a:lnTo>
                  <a:lnTo>
                    <a:pt x="319495" y="591451"/>
                  </a:lnTo>
                  <a:lnTo>
                    <a:pt x="315391" y="594326"/>
                  </a:lnTo>
                  <a:lnTo>
                    <a:pt x="308713" y="602600"/>
                  </a:lnTo>
                  <a:lnTo>
                    <a:pt x="290911" y="627801"/>
                  </a:lnTo>
                  <a:lnTo>
                    <a:pt x="282487" y="637163"/>
                  </a:lnTo>
                  <a:lnTo>
                    <a:pt x="269614" y="648740"/>
                  </a:lnTo>
                  <a:lnTo>
                    <a:pt x="229056" y="704904"/>
                  </a:lnTo>
                  <a:lnTo>
                    <a:pt x="221591" y="718130"/>
                  </a:lnTo>
                  <a:lnTo>
                    <a:pt x="193326" y="756339"/>
                  </a:lnTo>
                  <a:lnTo>
                    <a:pt x="185869" y="769565"/>
                  </a:lnTo>
                  <a:lnTo>
                    <a:pt x="183444" y="773076"/>
                  </a:lnTo>
                  <a:lnTo>
                    <a:pt x="176515" y="779517"/>
                  </a:lnTo>
                  <a:lnTo>
                    <a:pt x="172446" y="782568"/>
                  </a:lnTo>
                  <a:lnTo>
                    <a:pt x="165807" y="791038"/>
                  </a:lnTo>
                  <a:lnTo>
                    <a:pt x="150150" y="813842"/>
                  </a:lnTo>
                  <a:lnTo>
                    <a:pt x="130973" y="838178"/>
                  </a:lnTo>
                  <a:lnTo>
                    <a:pt x="119063" y="858913"/>
                  </a:lnTo>
                  <a:lnTo>
                    <a:pt x="102393" y="880992"/>
                  </a:lnTo>
                  <a:lnTo>
                    <a:pt x="90487" y="901769"/>
                  </a:lnTo>
                  <a:lnTo>
                    <a:pt x="40481" y="962977"/>
                  </a:lnTo>
                  <a:lnTo>
                    <a:pt x="38894" y="965835"/>
                  </a:lnTo>
                  <a:lnTo>
                    <a:pt x="35865" y="974407"/>
                  </a:lnTo>
                  <a:lnTo>
                    <a:pt x="28133" y="985837"/>
                  </a:lnTo>
                  <a:lnTo>
                    <a:pt x="18962" y="997267"/>
                  </a:lnTo>
                  <a:lnTo>
                    <a:pt x="17404" y="1000125"/>
                  </a:lnTo>
                  <a:lnTo>
                    <a:pt x="15672" y="1005840"/>
                  </a:lnTo>
                  <a:lnTo>
                    <a:pt x="14417" y="1007745"/>
                  </a:lnTo>
                  <a:lnTo>
                    <a:pt x="12786" y="1009015"/>
                  </a:lnTo>
                  <a:lnTo>
                    <a:pt x="10905" y="1009861"/>
                  </a:lnTo>
                  <a:lnTo>
                    <a:pt x="9651" y="1011378"/>
                  </a:lnTo>
                  <a:lnTo>
                    <a:pt x="8816" y="1013342"/>
                  </a:lnTo>
                  <a:lnTo>
                    <a:pt x="8258" y="1015604"/>
                  </a:lnTo>
                  <a:lnTo>
                    <a:pt x="7092" y="1017112"/>
                  </a:lnTo>
                  <a:lnTo>
                    <a:pt x="5522" y="1018117"/>
                  </a:lnTo>
                  <a:lnTo>
                    <a:pt x="3681" y="1018787"/>
                  </a:lnTo>
                  <a:lnTo>
                    <a:pt x="2454" y="1020186"/>
                  </a:lnTo>
                  <a:lnTo>
                    <a:pt x="1635" y="1022071"/>
                  </a:lnTo>
                  <a:lnTo>
                    <a:pt x="727" y="1026706"/>
                  </a:lnTo>
                  <a:lnTo>
                    <a:pt x="0" y="1050287"/>
                  </a:lnTo>
                  <a:lnTo>
                    <a:pt x="794" y="1051664"/>
                  </a:lnTo>
                  <a:lnTo>
                    <a:pt x="2116" y="1052582"/>
                  </a:lnTo>
                  <a:lnTo>
                    <a:pt x="3792" y="1053193"/>
                  </a:lnTo>
                  <a:lnTo>
                    <a:pt x="4909" y="1054554"/>
                  </a:lnTo>
                  <a:lnTo>
                    <a:pt x="5654" y="1056413"/>
                  </a:lnTo>
                  <a:lnTo>
                    <a:pt x="6151" y="1058605"/>
                  </a:lnTo>
                  <a:lnTo>
                    <a:pt x="7275" y="1060067"/>
                  </a:lnTo>
                  <a:lnTo>
                    <a:pt x="8819" y="1061041"/>
                  </a:lnTo>
                  <a:lnTo>
                    <a:pt x="13207" y="1062605"/>
                  </a:lnTo>
                  <a:lnTo>
                    <a:pt x="19777" y="1068805"/>
                  </a:lnTo>
                  <a:lnTo>
                    <a:pt x="26408" y="1071698"/>
                  </a:lnTo>
                  <a:lnTo>
                    <a:pt x="35761" y="1080726"/>
                  </a:lnTo>
                  <a:lnTo>
                    <a:pt x="38128" y="1083386"/>
                  </a:lnTo>
                  <a:lnTo>
                    <a:pt x="40500" y="1085160"/>
                  </a:lnTo>
                  <a:lnTo>
                    <a:pt x="47630" y="1088609"/>
                  </a:lnTo>
                  <a:lnTo>
                    <a:pt x="54770" y="1094287"/>
                  </a:lnTo>
                  <a:lnTo>
                    <a:pt x="70467" y="1101436"/>
                  </a:lnTo>
                  <a:lnTo>
                    <a:pt x="98391" y="1123048"/>
                  </a:lnTo>
                  <a:lnTo>
                    <a:pt x="101313" y="1125888"/>
                  </a:lnTo>
                  <a:lnTo>
                    <a:pt x="104848" y="1127782"/>
                  </a:lnTo>
                  <a:lnTo>
                    <a:pt x="116614" y="1131400"/>
                  </a:lnTo>
                  <a:lnTo>
                    <a:pt x="176240" y="1168726"/>
                  </a:lnTo>
                  <a:lnTo>
                    <a:pt x="238338" y="1214437"/>
                  </a:lnTo>
                  <a:lnTo>
                    <a:pt x="255100" y="1225867"/>
                  </a:lnTo>
                  <a:lnTo>
                    <a:pt x="287535" y="1257458"/>
                  </a:lnTo>
                  <a:lnTo>
                    <a:pt x="297567" y="1271528"/>
                  </a:lnTo>
                  <a:lnTo>
                    <a:pt x="309448" y="1283105"/>
                  </a:lnTo>
                  <a:lnTo>
                    <a:pt x="319141" y="1297225"/>
                  </a:lnTo>
                  <a:lnTo>
                    <a:pt x="354901" y="1334839"/>
                  </a:lnTo>
                  <a:lnTo>
                    <a:pt x="369759" y="1356436"/>
                  </a:lnTo>
                  <a:lnTo>
                    <a:pt x="385782" y="1368588"/>
                  </a:lnTo>
                  <a:lnTo>
                    <a:pt x="424017" y="1416437"/>
                  </a:lnTo>
                  <a:lnTo>
                    <a:pt x="466729" y="1460419"/>
                  </a:lnTo>
                  <a:lnTo>
                    <a:pt x="519759" y="1522873"/>
                  </a:lnTo>
                  <a:lnTo>
                    <a:pt x="535796" y="1538130"/>
                  </a:lnTo>
                  <a:lnTo>
                    <a:pt x="583475" y="1600209"/>
                  </a:lnTo>
                  <a:lnTo>
                    <a:pt x="607378" y="1622109"/>
                  </a:lnTo>
                  <a:lnTo>
                    <a:pt x="628210" y="1639135"/>
                  </a:lnTo>
                  <a:lnTo>
                    <a:pt x="637186" y="1649572"/>
                  </a:lnTo>
                  <a:lnTo>
                    <a:pt x="647494" y="1665205"/>
                  </a:lnTo>
                  <a:lnTo>
                    <a:pt x="707242" y="1723649"/>
                  </a:lnTo>
                  <a:lnTo>
                    <a:pt x="716761" y="1733806"/>
                  </a:lnTo>
                  <a:lnTo>
                    <a:pt x="731839" y="1744879"/>
                  </a:lnTo>
                  <a:lnTo>
                    <a:pt x="744361" y="1751179"/>
                  </a:lnTo>
                  <a:lnTo>
                    <a:pt x="749447" y="1755145"/>
                  </a:lnTo>
                  <a:lnTo>
                    <a:pt x="761984" y="1768876"/>
                  </a:lnTo>
                  <a:lnTo>
                    <a:pt x="794019" y="1789504"/>
                  </a:lnTo>
                  <a:lnTo>
                    <a:pt x="804560" y="1803186"/>
                  </a:lnTo>
                  <a:lnTo>
                    <a:pt x="821941" y="1816826"/>
                  </a:lnTo>
                  <a:lnTo>
                    <a:pt x="831238" y="1823795"/>
                  </a:lnTo>
                  <a:lnTo>
                    <a:pt x="873029" y="1860071"/>
                  </a:lnTo>
                  <a:lnTo>
                    <a:pt x="933458" y="1897379"/>
                  </a:lnTo>
                  <a:lnTo>
                    <a:pt x="937423" y="1901189"/>
                  </a:lnTo>
                  <a:lnTo>
                    <a:pt x="943947" y="1910503"/>
                  </a:lnTo>
                  <a:lnTo>
                    <a:pt x="947592" y="1913748"/>
                  </a:lnTo>
                  <a:lnTo>
                    <a:pt x="1001729" y="1943149"/>
                  </a:lnTo>
                  <a:lnTo>
                    <a:pt x="1052119" y="1983105"/>
                  </a:lnTo>
                  <a:lnTo>
                    <a:pt x="1055425" y="1985010"/>
                  </a:lnTo>
                  <a:lnTo>
                    <a:pt x="1066869" y="1988643"/>
                  </a:lnTo>
                  <a:lnTo>
                    <a:pt x="1072916" y="1992869"/>
                  </a:lnTo>
                  <a:lnTo>
                    <a:pt x="1083265" y="2002390"/>
                  </a:lnTo>
                  <a:lnTo>
                    <a:pt x="1090552" y="2005858"/>
                  </a:lnTo>
                  <a:lnTo>
                    <a:pt x="1100125" y="2015081"/>
                  </a:lnTo>
                  <a:lnTo>
                    <a:pt x="1102511" y="2017757"/>
                  </a:lnTo>
                  <a:lnTo>
                    <a:pt x="1104894" y="2019541"/>
                  </a:lnTo>
                  <a:lnTo>
                    <a:pt x="1109660" y="2021524"/>
                  </a:lnTo>
                  <a:lnTo>
                    <a:pt x="1116805" y="2022640"/>
                  </a:lnTo>
                  <a:lnTo>
                    <a:pt x="1119187" y="2023749"/>
                  </a:lnTo>
                  <a:lnTo>
                    <a:pt x="1127300" y="2030449"/>
                  </a:lnTo>
                  <a:lnTo>
                    <a:pt x="1132086" y="2035868"/>
                  </a:lnTo>
                  <a:lnTo>
                    <a:pt x="1134136" y="2037330"/>
                  </a:lnTo>
                  <a:lnTo>
                    <a:pt x="1141676" y="2039870"/>
                  </a:lnTo>
                  <a:lnTo>
                    <a:pt x="1142117" y="2040950"/>
                  </a:lnTo>
                  <a:lnTo>
                    <a:pt x="1142608" y="2044691"/>
                  </a:lnTo>
                  <a:lnTo>
                    <a:pt x="1143532" y="2046070"/>
                  </a:lnTo>
                  <a:lnTo>
                    <a:pt x="1144942" y="2046989"/>
                  </a:lnTo>
                  <a:lnTo>
                    <a:pt x="1149116" y="2048464"/>
                  </a:lnTo>
                  <a:lnTo>
                    <a:pt x="1157259" y="2048826"/>
                  </a:lnTo>
                  <a:lnTo>
                    <a:pt x="1157284" y="2041446"/>
                  </a:lnTo>
                  <a:lnTo>
                    <a:pt x="1162989" y="2033646"/>
                  </a:lnTo>
                  <a:lnTo>
                    <a:pt x="1167230" y="2028428"/>
                  </a:lnTo>
                  <a:lnTo>
                    <a:pt x="1168678" y="2025703"/>
                  </a:lnTo>
                  <a:lnTo>
                    <a:pt x="1177023" y="2002908"/>
                  </a:lnTo>
                  <a:lnTo>
                    <a:pt x="1198579" y="1965871"/>
                  </a:lnTo>
                  <a:lnTo>
                    <a:pt x="1226795" y="1928640"/>
                  </a:lnTo>
                  <a:lnTo>
                    <a:pt x="1237413" y="1911616"/>
                  </a:lnTo>
                  <a:lnTo>
                    <a:pt x="1283520" y="1847136"/>
                  </a:lnTo>
                  <a:lnTo>
                    <a:pt x="1326357" y="1789990"/>
                  </a:lnTo>
                  <a:lnTo>
                    <a:pt x="1375369" y="1727227"/>
                  </a:lnTo>
                  <a:lnTo>
                    <a:pt x="1402161" y="1690740"/>
                  </a:lnTo>
                  <a:lnTo>
                    <a:pt x="1414551" y="1677270"/>
                  </a:lnTo>
                  <a:lnTo>
                    <a:pt x="1454854" y="1618896"/>
                  </a:lnTo>
                  <a:lnTo>
                    <a:pt x="1510308" y="1548683"/>
                  </a:lnTo>
                  <a:lnTo>
                    <a:pt x="1575304" y="1470061"/>
                  </a:lnTo>
                  <a:lnTo>
                    <a:pt x="1605711" y="1437812"/>
                  </a:lnTo>
                  <a:lnTo>
                    <a:pt x="1645379" y="1380238"/>
                  </a:lnTo>
                  <a:lnTo>
                    <a:pt x="1660505" y="1361036"/>
                  </a:lnTo>
                  <a:lnTo>
                    <a:pt x="1719174" y="1297315"/>
                  </a:lnTo>
                  <a:lnTo>
                    <a:pt x="1748717" y="1266191"/>
                  </a:lnTo>
                  <a:lnTo>
                    <a:pt x="1759870" y="1251409"/>
                  </a:lnTo>
                  <a:lnTo>
                    <a:pt x="1784316" y="1228937"/>
                  </a:lnTo>
                  <a:lnTo>
                    <a:pt x="1789618" y="1225056"/>
                  </a:lnTo>
                  <a:lnTo>
                    <a:pt x="1797627" y="1215664"/>
                  </a:lnTo>
                  <a:lnTo>
                    <a:pt x="1800874" y="1210493"/>
                  </a:lnTo>
                  <a:lnTo>
                    <a:pt x="1852468" y="1155363"/>
                  </a:lnTo>
                  <a:lnTo>
                    <a:pt x="1885941" y="1122466"/>
                  </a:lnTo>
                  <a:lnTo>
                    <a:pt x="1895470" y="1112284"/>
                  </a:lnTo>
                  <a:lnTo>
                    <a:pt x="1956890" y="1054469"/>
                  </a:lnTo>
                  <a:lnTo>
                    <a:pt x="1966813" y="1042997"/>
                  </a:lnTo>
                  <a:lnTo>
                    <a:pt x="1969227" y="1041089"/>
                  </a:lnTo>
                  <a:lnTo>
                    <a:pt x="1974027" y="1038969"/>
                  </a:lnTo>
                  <a:lnTo>
                    <a:pt x="1975623" y="1037450"/>
                  </a:lnTo>
                  <a:lnTo>
                    <a:pt x="1976688" y="1035486"/>
                  </a:lnTo>
                  <a:lnTo>
                    <a:pt x="1977398" y="1033224"/>
                  </a:lnTo>
                  <a:lnTo>
                    <a:pt x="1978665" y="1031716"/>
                  </a:lnTo>
                  <a:lnTo>
                    <a:pt x="1980304" y="1030710"/>
                  </a:lnTo>
                  <a:lnTo>
                    <a:pt x="1982190" y="1030040"/>
                  </a:lnTo>
                  <a:lnTo>
                    <a:pt x="1983448" y="1028641"/>
                  </a:lnTo>
                  <a:lnTo>
                    <a:pt x="1984286" y="1026755"/>
                  </a:lnTo>
                  <a:lnTo>
                    <a:pt x="1984844" y="1024546"/>
                  </a:lnTo>
                  <a:lnTo>
                    <a:pt x="1986010" y="1023073"/>
                  </a:lnTo>
                  <a:lnTo>
                    <a:pt x="1987582" y="1022091"/>
                  </a:lnTo>
                  <a:lnTo>
                    <a:pt x="1993077" y="1020137"/>
                  </a:lnTo>
                  <a:lnTo>
                    <a:pt x="1993104" y="1011908"/>
                  </a:lnTo>
                  <a:lnTo>
                    <a:pt x="1986256" y="1011564"/>
                  </a:lnTo>
                  <a:lnTo>
                    <a:pt x="1986049" y="1007007"/>
                  </a:lnTo>
                  <a:lnTo>
                    <a:pt x="1985227" y="1005665"/>
                  </a:lnTo>
                  <a:lnTo>
                    <a:pt x="1983883" y="1004771"/>
                  </a:lnTo>
                  <a:lnTo>
                    <a:pt x="1982195" y="1004175"/>
                  </a:lnTo>
                  <a:lnTo>
                    <a:pt x="1981070" y="1002825"/>
                  </a:lnTo>
                  <a:lnTo>
                    <a:pt x="1980318" y="1000972"/>
                  </a:lnTo>
                  <a:lnTo>
                    <a:pt x="1979115" y="995706"/>
                  </a:lnTo>
                  <a:lnTo>
                    <a:pt x="1974716" y="994986"/>
                  </a:lnTo>
                  <a:lnTo>
                    <a:pt x="1971321" y="994794"/>
                  </a:lnTo>
                  <a:lnTo>
                    <a:pt x="1969058" y="993713"/>
                  </a:lnTo>
                  <a:lnTo>
                    <a:pt x="1967549" y="992040"/>
                  </a:lnTo>
                  <a:lnTo>
                    <a:pt x="1965127" y="987062"/>
                  </a:lnTo>
                  <a:lnTo>
                    <a:pt x="1953174" y="971287"/>
                  </a:lnTo>
                  <a:lnTo>
                    <a:pt x="1951546" y="965718"/>
                  </a:lnTo>
                  <a:lnTo>
                    <a:pt x="1950318" y="963852"/>
                  </a:lnTo>
                  <a:lnTo>
                    <a:pt x="1948706" y="962608"/>
                  </a:lnTo>
                  <a:lnTo>
                    <a:pt x="1946837" y="961778"/>
                  </a:lnTo>
                  <a:lnTo>
                    <a:pt x="1945590" y="960273"/>
                  </a:lnTo>
                  <a:lnTo>
                    <a:pt x="1944760" y="958317"/>
                  </a:lnTo>
                  <a:lnTo>
                    <a:pt x="1944207" y="956060"/>
                  </a:lnTo>
                  <a:lnTo>
                    <a:pt x="1941474" y="951013"/>
                  </a:lnTo>
                  <a:lnTo>
                    <a:pt x="1939635" y="948333"/>
                  </a:lnTo>
                  <a:lnTo>
                    <a:pt x="1937615" y="946547"/>
                  </a:lnTo>
                  <a:lnTo>
                    <a:pt x="1930979" y="943081"/>
                  </a:lnTo>
                  <a:lnTo>
                    <a:pt x="1919259" y="931182"/>
                  </a:lnTo>
                  <a:lnTo>
                    <a:pt x="1917681" y="928446"/>
                  </a:lnTo>
                  <a:lnTo>
                    <a:pt x="1914665" y="920043"/>
                  </a:lnTo>
                  <a:lnTo>
                    <a:pt x="1906938" y="908670"/>
                  </a:lnTo>
                  <a:lnTo>
                    <a:pt x="1890686" y="888681"/>
                  </a:lnTo>
                  <a:lnTo>
                    <a:pt x="1888313" y="886777"/>
                  </a:lnTo>
                  <a:lnTo>
                    <a:pt x="1881182" y="883143"/>
                  </a:lnTo>
                  <a:lnTo>
                    <a:pt x="1871661" y="873865"/>
                  </a:lnTo>
                  <a:lnTo>
                    <a:pt x="1858962" y="860037"/>
                  </a:lnTo>
                  <a:lnTo>
                    <a:pt x="1841698" y="845810"/>
                  </a:lnTo>
                  <a:lnTo>
                    <a:pt x="1823301" y="825816"/>
                  </a:lnTo>
                  <a:lnTo>
                    <a:pt x="1805987" y="811529"/>
                  </a:lnTo>
                  <a:lnTo>
                    <a:pt x="1787583" y="791527"/>
                  </a:lnTo>
                  <a:lnTo>
                    <a:pt x="1727253" y="745807"/>
                  </a:lnTo>
                  <a:lnTo>
                    <a:pt x="1702194" y="728662"/>
                  </a:lnTo>
                  <a:lnTo>
                    <a:pt x="1679867" y="708660"/>
                  </a:lnTo>
                  <a:lnTo>
                    <a:pt x="1659295" y="694372"/>
                  </a:lnTo>
                  <a:lnTo>
                    <a:pt x="1595026" y="634894"/>
                  </a:lnTo>
                  <a:lnTo>
                    <a:pt x="1548522" y="583460"/>
                  </a:lnTo>
                  <a:lnTo>
                    <a:pt x="1537528" y="574514"/>
                  </a:lnTo>
                  <a:lnTo>
                    <a:pt x="1534605" y="571604"/>
                  </a:lnTo>
                  <a:lnTo>
                    <a:pt x="1529242" y="563291"/>
                  </a:lnTo>
                  <a:lnTo>
                    <a:pt x="1526701" y="558407"/>
                  </a:lnTo>
                  <a:lnTo>
                    <a:pt x="1519643" y="550441"/>
                  </a:lnTo>
                  <a:lnTo>
                    <a:pt x="1459638" y="500064"/>
                  </a:lnTo>
                  <a:lnTo>
                    <a:pt x="1406252" y="460057"/>
                  </a:lnTo>
                  <a:lnTo>
                    <a:pt x="1391087" y="445770"/>
                  </a:lnTo>
                  <a:lnTo>
                    <a:pt x="1333297" y="405765"/>
                  </a:lnTo>
                  <a:lnTo>
                    <a:pt x="1316526" y="394335"/>
                  </a:lnTo>
                  <a:lnTo>
                    <a:pt x="1305804" y="385762"/>
                  </a:lnTo>
                  <a:lnTo>
                    <a:pt x="1280715" y="368617"/>
                  </a:lnTo>
                  <a:lnTo>
                    <a:pt x="1270058" y="360045"/>
                  </a:lnTo>
                  <a:lnTo>
                    <a:pt x="1230801" y="334327"/>
                  </a:lnTo>
                  <a:lnTo>
                    <a:pt x="1220079" y="325755"/>
                  </a:lnTo>
                  <a:lnTo>
                    <a:pt x="1215817" y="322897"/>
                  </a:lnTo>
                  <a:lnTo>
                    <a:pt x="1206848" y="319722"/>
                  </a:lnTo>
                  <a:lnTo>
                    <a:pt x="1202234" y="318875"/>
                  </a:lnTo>
                  <a:lnTo>
                    <a:pt x="1194990" y="315395"/>
                  </a:lnTo>
                  <a:lnTo>
                    <a:pt x="1170302" y="297075"/>
                  </a:lnTo>
                  <a:lnTo>
                    <a:pt x="1155316" y="282878"/>
                  </a:lnTo>
                  <a:lnTo>
                    <a:pt x="1115778" y="254317"/>
                  </a:lnTo>
                  <a:lnTo>
                    <a:pt x="1106824" y="251142"/>
                  </a:lnTo>
                  <a:lnTo>
                    <a:pt x="1102213" y="250295"/>
                  </a:lnTo>
                  <a:lnTo>
                    <a:pt x="1094975" y="246815"/>
                  </a:lnTo>
                  <a:lnTo>
                    <a:pt x="1086437" y="239500"/>
                  </a:lnTo>
                  <a:lnTo>
                    <a:pt x="1080554" y="234079"/>
                  </a:lnTo>
                  <a:lnTo>
                    <a:pt x="1063064" y="219996"/>
                  </a:lnTo>
                  <a:lnTo>
                    <a:pt x="1044634" y="200023"/>
                  </a:lnTo>
                  <a:lnTo>
                    <a:pt x="1024604" y="183832"/>
                  </a:lnTo>
                  <a:lnTo>
                    <a:pt x="1016990" y="180198"/>
                  </a:lnTo>
                  <a:lnTo>
                    <a:pt x="1001121" y="168239"/>
                  </a:lnTo>
                  <a:lnTo>
                    <a:pt x="994482" y="165260"/>
                  </a:lnTo>
                  <a:lnTo>
                    <a:pt x="991600" y="164466"/>
                  </a:lnTo>
                  <a:lnTo>
                    <a:pt x="986282" y="161043"/>
                  </a:lnTo>
                  <a:lnTo>
                    <a:pt x="961033" y="133101"/>
                  </a:lnTo>
                  <a:lnTo>
                    <a:pt x="947650" y="117052"/>
                  </a:lnTo>
                  <a:lnTo>
                    <a:pt x="945298" y="115182"/>
                  </a:lnTo>
                  <a:lnTo>
                    <a:pt x="940567" y="113104"/>
                  </a:lnTo>
                  <a:lnTo>
                    <a:pt x="938988" y="111598"/>
                  </a:lnTo>
                  <a:lnTo>
                    <a:pt x="937936" y="109641"/>
                  </a:lnTo>
                  <a:lnTo>
                    <a:pt x="937234" y="107384"/>
                  </a:lnTo>
                  <a:lnTo>
                    <a:pt x="934337" y="102336"/>
                  </a:lnTo>
                  <a:lnTo>
                    <a:pt x="932454" y="99656"/>
                  </a:lnTo>
                  <a:lnTo>
                    <a:pt x="930405" y="97870"/>
                  </a:lnTo>
                  <a:lnTo>
                    <a:pt x="926011" y="95885"/>
                  </a:lnTo>
                  <a:lnTo>
                    <a:pt x="924522" y="94403"/>
                  </a:lnTo>
                  <a:lnTo>
                    <a:pt x="923529" y="92463"/>
                  </a:lnTo>
                  <a:lnTo>
                    <a:pt x="922867" y="90217"/>
                  </a:lnTo>
                  <a:lnTo>
                    <a:pt x="920015" y="85181"/>
                  </a:lnTo>
                  <a:lnTo>
                    <a:pt x="918143" y="82505"/>
                  </a:lnTo>
                  <a:lnTo>
                    <a:pt x="916896" y="79768"/>
                  </a:lnTo>
                  <a:lnTo>
                    <a:pt x="915509" y="74187"/>
                  </a:lnTo>
                  <a:lnTo>
                    <a:pt x="914346" y="72318"/>
                  </a:lnTo>
                  <a:lnTo>
                    <a:pt x="912776" y="71072"/>
                  </a:lnTo>
                  <a:lnTo>
                    <a:pt x="910936" y="70241"/>
                  </a:lnTo>
                  <a:lnTo>
                    <a:pt x="909709" y="68735"/>
                  </a:lnTo>
                  <a:lnTo>
                    <a:pt x="908892" y="66778"/>
                  </a:lnTo>
                  <a:lnTo>
                    <a:pt x="908346" y="64521"/>
                  </a:lnTo>
                  <a:lnTo>
                    <a:pt x="907189" y="63016"/>
                  </a:lnTo>
                  <a:lnTo>
                    <a:pt x="905624" y="62013"/>
                  </a:lnTo>
                  <a:lnTo>
                    <a:pt x="903786" y="61345"/>
                  </a:lnTo>
                  <a:lnTo>
                    <a:pt x="899628" y="58061"/>
                  </a:lnTo>
                  <a:lnTo>
                    <a:pt x="889566" y="47272"/>
                  </a:lnTo>
                  <a:lnTo>
                    <a:pt x="887525" y="45802"/>
                  </a:lnTo>
                  <a:lnTo>
                    <a:pt x="880002" y="43249"/>
                  </a:lnTo>
                  <a:lnTo>
                    <a:pt x="872646" y="35515"/>
                  </a:lnTo>
                  <a:lnTo>
                    <a:pt x="872276" y="34154"/>
                  </a:lnTo>
                  <a:lnTo>
                    <a:pt x="871865" y="30102"/>
                  </a:lnTo>
                  <a:lnTo>
                    <a:pt x="870962" y="28640"/>
                  </a:lnTo>
                  <a:lnTo>
                    <a:pt x="869566" y="27666"/>
                  </a:lnTo>
                  <a:lnTo>
                    <a:pt x="865415" y="26102"/>
                  </a:lnTo>
                  <a:lnTo>
                    <a:pt x="860904" y="21280"/>
                  </a:lnTo>
                  <a:lnTo>
                    <a:pt x="858892" y="19902"/>
                  </a:lnTo>
                  <a:lnTo>
                    <a:pt x="851420" y="17508"/>
                  </a:lnTo>
                  <a:lnTo>
                    <a:pt x="846703" y="17252"/>
                  </a:lnTo>
                  <a:lnTo>
                    <a:pt x="844661" y="16264"/>
                  </a:lnTo>
                  <a:lnTo>
                    <a:pt x="836209" y="8928"/>
                  </a:lnTo>
                  <a:lnTo>
                    <a:pt x="832142" y="8677"/>
                  </a:lnTo>
                  <a:lnTo>
                    <a:pt x="830986" y="7690"/>
                  </a:lnTo>
                  <a:lnTo>
                    <a:pt x="830216" y="6079"/>
                  </a:lnTo>
                  <a:lnTo>
                    <a:pt x="828675" y="2"/>
                  </a:lnTo>
                  <a:lnTo>
                    <a:pt x="828675" y="1"/>
                  </a:lnTo>
                  <a:lnTo>
                    <a:pt x="828674" y="0"/>
                  </a:lnTo>
                </a:path>
              </a:pathLst>
            </a:custGeom>
            <a:ln w="38100" cap="flat" cmpd="sng" algn="ctr">
              <a:solidFill>
                <a:srgbClr xmlns:mc="http://schemas.openxmlformats.org/markup-compatibility/2006" xmlns:a14="http://schemas.microsoft.com/office/drawing/2010/main" val="005500" mc:Ignorable="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SMARTInkAnnotation10"/>
            <p:cNvSpPr/>
            <p:nvPr/>
          </p:nvSpPr>
          <p:spPr>
            <a:xfrm>
              <a:off x="4607718" y="3051810"/>
              <a:ext cx="1042989" cy="2057401"/>
            </a:xfrm>
            <a:custGeom>
              <a:avLst/>
              <a:gdLst/>
              <a:ahLst/>
              <a:cxnLst/>
              <a:rect l="0" t="0" r="0" b="0"/>
              <a:pathLst>
                <a:path w="1042989" h="2057401">
                  <a:moveTo>
                    <a:pt x="0" y="2057400"/>
                  </a:moveTo>
                  <a:lnTo>
                    <a:pt x="0" y="2044381"/>
                  </a:lnTo>
                  <a:lnTo>
                    <a:pt x="794" y="2042053"/>
                  </a:lnTo>
                  <a:lnTo>
                    <a:pt x="4910" y="2034226"/>
                  </a:lnTo>
                  <a:lnTo>
                    <a:pt x="6151" y="2028685"/>
                  </a:lnTo>
                  <a:lnTo>
                    <a:pt x="7143" y="1964619"/>
                  </a:lnTo>
                  <a:lnTo>
                    <a:pt x="7144" y="1803082"/>
                  </a:lnTo>
                  <a:lnTo>
                    <a:pt x="13993" y="1738877"/>
                  </a:lnTo>
                  <a:lnTo>
                    <a:pt x="14276" y="1679628"/>
                  </a:lnTo>
                  <a:lnTo>
                    <a:pt x="14288" y="1440180"/>
                  </a:lnTo>
                  <a:lnTo>
                    <a:pt x="20770" y="1379220"/>
                  </a:lnTo>
                  <a:lnTo>
                    <a:pt x="21373" y="1320959"/>
                  </a:lnTo>
                  <a:lnTo>
                    <a:pt x="21429" y="1251616"/>
                  </a:lnTo>
                  <a:lnTo>
                    <a:pt x="27913" y="1191579"/>
                  </a:lnTo>
                  <a:lnTo>
                    <a:pt x="28536" y="1131570"/>
                  </a:lnTo>
                  <a:lnTo>
                    <a:pt x="29364" y="1088707"/>
                  </a:lnTo>
                  <a:lnTo>
                    <a:pt x="35057" y="1043163"/>
                  </a:lnTo>
                  <a:lnTo>
                    <a:pt x="35680" y="985680"/>
                  </a:lnTo>
                  <a:lnTo>
                    <a:pt x="35719" y="770301"/>
                  </a:lnTo>
                  <a:lnTo>
                    <a:pt x="37836" y="756376"/>
                  </a:lnTo>
                  <a:lnTo>
                    <a:pt x="40629" y="742884"/>
                  </a:lnTo>
                  <a:lnTo>
                    <a:pt x="43598" y="682248"/>
                  </a:lnTo>
                  <a:lnTo>
                    <a:pt x="49006" y="647020"/>
                  </a:lnTo>
                  <a:lnTo>
                    <a:pt x="50741" y="597131"/>
                  </a:lnTo>
                  <a:lnTo>
                    <a:pt x="56150" y="561375"/>
                  </a:lnTo>
                  <a:lnTo>
                    <a:pt x="57885" y="511410"/>
                  </a:lnTo>
                  <a:lnTo>
                    <a:pt x="63627" y="469501"/>
                  </a:lnTo>
                  <a:lnTo>
                    <a:pt x="65029" y="433464"/>
                  </a:lnTo>
                  <a:lnTo>
                    <a:pt x="70437" y="398394"/>
                  </a:lnTo>
                  <a:lnTo>
                    <a:pt x="72214" y="340063"/>
                  </a:lnTo>
                  <a:lnTo>
                    <a:pt x="77089" y="317186"/>
                  </a:lnTo>
                  <a:lnTo>
                    <a:pt x="78712" y="305754"/>
                  </a:lnTo>
                  <a:lnTo>
                    <a:pt x="84104" y="282893"/>
                  </a:lnTo>
                  <a:lnTo>
                    <a:pt x="85799" y="271462"/>
                  </a:lnTo>
                  <a:lnTo>
                    <a:pt x="98380" y="222355"/>
                  </a:lnTo>
                  <a:lnTo>
                    <a:pt x="100788" y="165905"/>
                  </a:lnTo>
                  <a:lnTo>
                    <a:pt x="104916" y="150651"/>
                  </a:lnTo>
                  <a:lnTo>
                    <a:pt x="107753" y="122979"/>
                  </a:lnTo>
                  <a:lnTo>
                    <a:pt x="112007" y="107770"/>
                  </a:lnTo>
                  <a:lnTo>
                    <a:pt x="114892" y="80114"/>
                  </a:lnTo>
                  <a:lnTo>
                    <a:pt x="119915" y="62003"/>
                  </a:lnTo>
                  <a:lnTo>
                    <a:pt x="121310" y="43037"/>
                  </a:lnTo>
                  <a:lnTo>
                    <a:pt x="121355" y="40121"/>
                  </a:lnTo>
                  <a:lnTo>
                    <a:pt x="122178" y="37225"/>
                  </a:lnTo>
                  <a:lnTo>
                    <a:pt x="126336" y="28598"/>
                  </a:lnTo>
                  <a:lnTo>
                    <a:pt x="127587" y="22870"/>
                  </a:lnTo>
                  <a:lnTo>
                    <a:pt x="128580" y="1340"/>
                  </a:lnTo>
                  <a:lnTo>
                    <a:pt x="129377" y="893"/>
                  </a:lnTo>
                  <a:lnTo>
                    <a:pt x="134738" y="117"/>
                  </a:lnTo>
                  <a:lnTo>
                    <a:pt x="128668" y="1"/>
                  </a:lnTo>
                  <a:lnTo>
                    <a:pt x="135439" y="0"/>
                  </a:lnTo>
                  <a:lnTo>
                    <a:pt x="135724" y="8219"/>
                  </a:lnTo>
                  <a:lnTo>
                    <a:pt x="135729" y="3917"/>
                  </a:lnTo>
                  <a:lnTo>
                    <a:pt x="134936" y="2611"/>
                  </a:lnTo>
                  <a:lnTo>
                    <a:pt x="133614" y="1741"/>
                  </a:lnTo>
                  <a:lnTo>
                    <a:pt x="129581" y="343"/>
                  </a:lnTo>
                  <a:lnTo>
                    <a:pt x="131146" y="152"/>
                  </a:lnTo>
                  <a:lnTo>
                    <a:pt x="135729" y="0"/>
                  </a:lnTo>
                  <a:lnTo>
                    <a:pt x="135731" y="0"/>
                  </a:lnTo>
                  <a:lnTo>
                    <a:pt x="180978" y="0"/>
                  </a:lnTo>
                  <a:lnTo>
                    <a:pt x="183358" y="952"/>
                  </a:lnTo>
                  <a:lnTo>
                    <a:pt x="190501" y="5891"/>
                  </a:lnTo>
                  <a:lnTo>
                    <a:pt x="195263" y="7380"/>
                  </a:lnTo>
                  <a:lnTo>
                    <a:pt x="216841" y="9455"/>
                  </a:lnTo>
                  <a:lnTo>
                    <a:pt x="226351" y="14443"/>
                  </a:lnTo>
                  <a:lnTo>
                    <a:pt x="247724" y="17860"/>
                  </a:lnTo>
                  <a:lnTo>
                    <a:pt x="262687" y="23883"/>
                  </a:lnTo>
                  <a:lnTo>
                    <a:pt x="269150" y="25854"/>
                  </a:lnTo>
                  <a:lnTo>
                    <a:pt x="281713" y="31367"/>
                  </a:lnTo>
                  <a:lnTo>
                    <a:pt x="300181" y="36252"/>
                  </a:lnTo>
                  <a:lnTo>
                    <a:pt x="312251" y="40903"/>
                  </a:lnTo>
                  <a:lnTo>
                    <a:pt x="318960" y="42944"/>
                  </a:lnTo>
                  <a:lnTo>
                    <a:pt x="330868" y="49448"/>
                  </a:lnTo>
                  <a:lnTo>
                    <a:pt x="337024" y="54679"/>
                  </a:lnTo>
                  <a:lnTo>
                    <a:pt x="340569" y="56455"/>
                  </a:lnTo>
                  <a:lnTo>
                    <a:pt x="362271" y="64090"/>
                  </a:lnTo>
                  <a:lnTo>
                    <a:pt x="390553" y="80117"/>
                  </a:lnTo>
                  <a:lnTo>
                    <a:pt x="400063" y="83232"/>
                  </a:lnTo>
                  <a:lnTo>
                    <a:pt x="409581" y="85569"/>
                  </a:lnTo>
                  <a:lnTo>
                    <a:pt x="423864" y="91288"/>
                  </a:lnTo>
                  <a:lnTo>
                    <a:pt x="442914" y="96243"/>
                  </a:lnTo>
                  <a:lnTo>
                    <a:pt x="473605" y="111613"/>
                  </a:lnTo>
                  <a:lnTo>
                    <a:pt x="485129" y="117233"/>
                  </a:lnTo>
                  <a:lnTo>
                    <a:pt x="514661" y="137164"/>
                  </a:lnTo>
                  <a:lnTo>
                    <a:pt x="604838" y="191452"/>
                  </a:lnTo>
                  <a:lnTo>
                    <a:pt x="633413" y="215978"/>
                  </a:lnTo>
                  <a:lnTo>
                    <a:pt x="665957" y="237102"/>
                  </a:lnTo>
                  <a:lnTo>
                    <a:pt x="698001" y="264580"/>
                  </a:lnTo>
                  <a:lnTo>
                    <a:pt x="721558" y="282362"/>
                  </a:lnTo>
                  <a:lnTo>
                    <a:pt x="747981" y="299990"/>
                  </a:lnTo>
                  <a:lnTo>
                    <a:pt x="778940" y="327418"/>
                  </a:lnTo>
                  <a:lnTo>
                    <a:pt x="800450" y="349528"/>
                  </a:lnTo>
                  <a:lnTo>
                    <a:pt x="805096" y="353033"/>
                  </a:lnTo>
                  <a:lnTo>
                    <a:pt x="812375" y="362009"/>
                  </a:lnTo>
                  <a:lnTo>
                    <a:pt x="815427" y="367069"/>
                  </a:lnTo>
                  <a:lnTo>
                    <a:pt x="823052" y="375231"/>
                  </a:lnTo>
                  <a:lnTo>
                    <a:pt x="827307" y="378742"/>
                  </a:lnTo>
                  <a:lnTo>
                    <a:pt x="834153" y="387722"/>
                  </a:lnTo>
                  <a:lnTo>
                    <a:pt x="862079" y="430606"/>
                  </a:lnTo>
                  <a:lnTo>
                    <a:pt x="887627" y="458001"/>
                  </a:lnTo>
                  <a:lnTo>
                    <a:pt x="918424" y="508656"/>
                  </a:lnTo>
                  <a:lnTo>
                    <a:pt x="941368" y="567848"/>
                  </a:lnTo>
                  <a:lnTo>
                    <a:pt x="963964" y="608601"/>
                  </a:lnTo>
                  <a:lnTo>
                    <a:pt x="990595" y="671511"/>
                  </a:lnTo>
                  <a:lnTo>
                    <a:pt x="996949" y="688657"/>
                  </a:lnTo>
                  <a:lnTo>
                    <a:pt x="1001615" y="711517"/>
                  </a:lnTo>
                  <a:lnTo>
                    <a:pt x="1011434" y="741045"/>
                  </a:lnTo>
                  <a:lnTo>
                    <a:pt x="1015941" y="769737"/>
                  </a:lnTo>
                  <a:lnTo>
                    <a:pt x="1019061" y="782160"/>
                  </a:lnTo>
                  <a:lnTo>
                    <a:pt x="1021611" y="799864"/>
                  </a:lnTo>
                  <a:lnTo>
                    <a:pt x="1026247" y="818127"/>
                  </a:lnTo>
                  <a:lnTo>
                    <a:pt x="1030332" y="846876"/>
                  </a:lnTo>
                  <a:lnTo>
                    <a:pt x="1033395" y="859307"/>
                  </a:lnTo>
                  <a:lnTo>
                    <a:pt x="1035629" y="900218"/>
                  </a:lnTo>
                  <a:lnTo>
                    <a:pt x="1035749" y="913177"/>
                  </a:lnTo>
                  <a:lnTo>
                    <a:pt x="1037918" y="925286"/>
                  </a:lnTo>
                  <a:lnTo>
                    <a:pt x="1040735" y="937970"/>
                  </a:lnTo>
                  <a:lnTo>
                    <a:pt x="1042900" y="995741"/>
                  </a:lnTo>
                  <a:lnTo>
                    <a:pt x="1042988" y="1118841"/>
                  </a:lnTo>
                  <a:lnTo>
                    <a:pt x="1040872" y="1130992"/>
                  </a:lnTo>
                  <a:lnTo>
                    <a:pt x="1038078" y="1142743"/>
                  </a:lnTo>
                  <a:lnTo>
                    <a:pt x="1033767" y="1202685"/>
                  </a:lnTo>
                  <a:lnTo>
                    <a:pt x="1030202" y="1224079"/>
                  </a:lnTo>
                  <a:lnTo>
                    <a:pt x="1028104" y="1254207"/>
                  </a:lnTo>
                  <a:lnTo>
                    <a:pt x="1023085" y="1277256"/>
                  </a:lnTo>
                  <a:lnTo>
                    <a:pt x="1021443" y="1288711"/>
                  </a:lnTo>
                  <a:lnTo>
                    <a:pt x="1009239" y="1328736"/>
                  </a:lnTo>
                  <a:lnTo>
                    <a:pt x="1007351" y="1340166"/>
                  </a:lnTo>
                  <a:lnTo>
                    <a:pt x="988159" y="1396541"/>
                  </a:lnTo>
                  <a:lnTo>
                    <a:pt x="976305" y="1425567"/>
                  </a:lnTo>
                  <a:lnTo>
                    <a:pt x="954795" y="1488837"/>
                  </a:lnTo>
                  <a:lnTo>
                    <a:pt x="935828" y="1531940"/>
                  </a:lnTo>
                  <a:lnTo>
                    <a:pt x="928687" y="1544838"/>
                  </a:lnTo>
                  <a:lnTo>
                    <a:pt x="919163" y="1566263"/>
                  </a:lnTo>
                  <a:lnTo>
                    <a:pt x="912283" y="1574957"/>
                  </a:lnTo>
                  <a:lnTo>
                    <a:pt x="908227" y="1578608"/>
                  </a:lnTo>
                  <a:lnTo>
                    <a:pt x="901603" y="1587746"/>
                  </a:lnTo>
                  <a:lnTo>
                    <a:pt x="887609" y="1613776"/>
                  </a:lnTo>
                  <a:lnTo>
                    <a:pt x="876211" y="1625812"/>
                  </a:lnTo>
                  <a:lnTo>
                    <a:pt x="862314" y="1647446"/>
                  </a:lnTo>
                  <a:lnTo>
                    <a:pt x="829947" y="1679011"/>
                  </a:lnTo>
                  <a:lnTo>
                    <a:pt x="816697" y="1693696"/>
                  </a:lnTo>
                  <a:lnTo>
                    <a:pt x="796063" y="1711572"/>
                  </a:lnTo>
                  <a:lnTo>
                    <a:pt x="787615" y="1720194"/>
                  </a:lnTo>
                  <a:lnTo>
                    <a:pt x="758511" y="1743074"/>
                  </a:lnTo>
                  <a:lnTo>
                    <a:pt x="751718" y="1751329"/>
                  </a:lnTo>
                  <a:lnTo>
                    <a:pt x="748796" y="1756198"/>
                  </a:lnTo>
                  <a:lnTo>
                    <a:pt x="741315" y="1764147"/>
                  </a:lnTo>
                  <a:lnTo>
                    <a:pt x="710490" y="1788725"/>
                  </a:lnTo>
                  <a:lnTo>
                    <a:pt x="701935" y="1797346"/>
                  </a:lnTo>
                  <a:lnTo>
                    <a:pt x="672787" y="1820226"/>
                  </a:lnTo>
                  <a:lnTo>
                    <a:pt x="652052" y="1834515"/>
                  </a:lnTo>
                  <a:lnTo>
                    <a:pt x="641405" y="1843087"/>
                  </a:lnTo>
                  <a:lnTo>
                    <a:pt x="609510" y="1863090"/>
                  </a:lnTo>
                  <a:lnTo>
                    <a:pt x="600036" y="1866265"/>
                  </a:lnTo>
                  <a:lnTo>
                    <a:pt x="595286" y="1867111"/>
                  </a:lnTo>
                  <a:lnTo>
                    <a:pt x="587893" y="1870592"/>
                  </a:lnTo>
                  <a:lnTo>
                    <a:pt x="579268" y="1877906"/>
                  </a:lnTo>
                  <a:lnTo>
                    <a:pt x="573365" y="1883328"/>
                  </a:lnTo>
                  <a:lnTo>
                    <a:pt x="565450" y="1888912"/>
                  </a:lnTo>
                  <a:lnTo>
                    <a:pt x="556641" y="1892029"/>
                  </a:lnTo>
                  <a:lnTo>
                    <a:pt x="552069" y="1892860"/>
                  </a:lnTo>
                  <a:lnTo>
                    <a:pt x="544872" y="1896324"/>
                  </a:lnTo>
                  <a:lnTo>
                    <a:pt x="529993" y="1906308"/>
                  </a:lnTo>
                  <a:lnTo>
                    <a:pt x="521038" y="1909286"/>
                  </a:lnTo>
                  <a:lnTo>
                    <a:pt x="511767" y="1911561"/>
                  </a:lnTo>
                  <a:lnTo>
                    <a:pt x="497622" y="1917245"/>
                  </a:lnTo>
                  <a:lnTo>
                    <a:pt x="484170" y="1920305"/>
                  </a:lnTo>
                  <a:lnTo>
                    <a:pt x="458875" y="1935015"/>
                  </a:lnTo>
                  <a:lnTo>
                    <a:pt x="452388" y="1937284"/>
                  </a:lnTo>
                  <a:lnTo>
                    <a:pt x="437406" y="1943961"/>
                  </a:lnTo>
                  <a:lnTo>
                    <a:pt x="430940" y="1946023"/>
                  </a:lnTo>
                  <a:lnTo>
                    <a:pt x="415971" y="1952567"/>
                  </a:lnTo>
                  <a:lnTo>
                    <a:pt x="392423" y="1956897"/>
                  </a:lnTo>
                  <a:lnTo>
                    <a:pt x="380593" y="1961263"/>
                  </a:lnTo>
                  <a:lnTo>
                    <a:pt x="373940" y="1963238"/>
                  </a:lnTo>
                  <a:lnTo>
                    <a:pt x="358850" y="1969726"/>
                  </a:lnTo>
                  <a:lnTo>
                    <a:pt x="347991" y="1971290"/>
                  </a:lnTo>
                  <a:lnTo>
                    <a:pt x="336824" y="1971560"/>
                  </a:lnTo>
                  <a:lnTo>
                    <a:pt x="333293" y="1972551"/>
                  </a:lnTo>
                  <a:lnTo>
                    <a:pt x="323738" y="1977544"/>
                  </a:lnTo>
                  <a:lnTo>
                    <a:pt x="302348" y="1980962"/>
                  </a:lnTo>
                  <a:lnTo>
                    <a:pt x="287383" y="1986985"/>
                  </a:lnTo>
                  <a:lnTo>
                    <a:pt x="273265" y="1989531"/>
                  </a:lnTo>
                  <a:lnTo>
                    <a:pt x="258003" y="1996576"/>
                  </a:lnTo>
                  <a:lnTo>
                    <a:pt x="254103" y="1997029"/>
                  </a:lnTo>
                  <a:lnTo>
                    <a:pt x="251952" y="1998103"/>
                  </a:lnTo>
                  <a:lnTo>
                    <a:pt x="247446" y="2001836"/>
                  </a:lnTo>
                  <a:lnTo>
                    <a:pt x="244339" y="2003212"/>
                  </a:lnTo>
                  <a:lnTo>
                    <a:pt x="230063" y="2005421"/>
                  </a:lnTo>
                  <a:lnTo>
                    <a:pt x="219364" y="2005857"/>
                  </a:lnTo>
                  <a:lnTo>
                    <a:pt x="216886" y="2006846"/>
                  </a:lnTo>
                  <a:lnTo>
                    <a:pt x="209608" y="2011835"/>
                  </a:lnTo>
                  <a:lnTo>
                    <a:pt x="204813" y="2013336"/>
                  </a:lnTo>
                  <a:lnTo>
                    <a:pt x="173832" y="2014531"/>
                  </a:lnTo>
                  <a:lnTo>
                    <a:pt x="144286" y="2014537"/>
                  </a:lnTo>
                  <a:lnTo>
                    <a:pt x="141385" y="2011997"/>
                  </a:lnTo>
                  <a:lnTo>
                    <a:pt x="139501" y="2009987"/>
                  </a:lnTo>
                  <a:lnTo>
                    <a:pt x="137451" y="2008646"/>
                  </a:lnTo>
                  <a:lnTo>
                    <a:pt x="133056" y="2007156"/>
                  </a:lnTo>
                  <a:lnTo>
                    <a:pt x="101731" y="2005967"/>
                  </a:lnTo>
                  <a:lnTo>
                    <a:pt x="57150" y="2005965"/>
                  </a:lnTo>
                </a:path>
              </a:pathLst>
            </a:custGeom>
            <a:ln w="38100" cap="flat" cmpd="sng" algn="ctr">
              <a:solidFill>
                <a:srgbClr xmlns:mc="http://schemas.openxmlformats.org/markup-compatibility/2006" xmlns:a14="http://schemas.microsoft.com/office/drawing/2010/main" val="005500" mc:Ignorable="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SMARTInkAnnotation11"/>
            <p:cNvSpPr/>
            <p:nvPr/>
          </p:nvSpPr>
          <p:spPr>
            <a:xfrm>
              <a:off x="2814637" y="5006340"/>
              <a:ext cx="1835945" cy="34291"/>
            </a:xfrm>
            <a:custGeom>
              <a:avLst/>
              <a:gdLst/>
              <a:ahLst/>
              <a:cxnLst/>
              <a:rect l="0" t="0" r="0" b="0"/>
              <a:pathLst>
                <a:path w="1835945" h="34291">
                  <a:moveTo>
                    <a:pt x="0" y="34290"/>
                  </a:moveTo>
                  <a:lnTo>
                    <a:pt x="126235" y="34290"/>
                  </a:lnTo>
                  <a:lnTo>
                    <a:pt x="131781" y="33338"/>
                  </a:lnTo>
                  <a:lnTo>
                    <a:pt x="137861" y="31750"/>
                  </a:lnTo>
                  <a:lnTo>
                    <a:pt x="144295" y="29739"/>
                  </a:lnTo>
                  <a:lnTo>
                    <a:pt x="150171" y="28398"/>
                  </a:lnTo>
                  <a:lnTo>
                    <a:pt x="155677" y="27505"/>
                  </a:lnTo>
                  <a:lnTo>
                    <a:pt x="166027" y="26511"/>
                  </a:lnTo>
                  <a:lnTo>
                    <a:pt x="221718" y="25738"/>
                  </a:lnTo>
                  <a:lnTo>
                    <a:pt x="357275" y="25717"/>
                  </a:lnTo>
                  <a:lnTo>
                    <a:pt x="365183" y="24765"/>
                  </a:lnTo>
                  <a:lnTo>
                    <a:pt x="373630" y="23177"/>
                  </a:lnTo>
                  <a:lnTo>
                    <a:pt x="382437" y="21167"/>
                  </a:lnTo>
                  <a:lnTo>
                    <a:pt x="389896" y="19826"/>
                  </a:lnTo>
                  <a:lnTo>
                    <a:pt x="396456" y="18932"/>
                  </a:lnTo>
                  <a:lnTo>
                    <a:pt x="409565" y="17939"/>
                  </a:lnTo>
                  <a:lnTo>
                    <a:pt x="463995" y="17191"/>
                  </a:lnTo>
                  <a:lnTo>
                    <a:pt x="1587289" y="17145"/>
                  </a:lnTo>
                  <a:lnTo>
                    <a:pt x="1593180" y="16192"/>
                  </a:lnTo>
                  <a:lnTo>
                    <a:pt x="1598695" y="14605"/>
                  </a:lnTo>
                  <a:lnTo>
                    <a:pt x="1603959" y="12594"/>
                  </a:lnTo>
                  <a:lnTo>
                    <a:pt x="1609056" y="11253"/>
                  </a:lnTo>
                  <a:lnTo>
                    <a:pt x="1614042" y="10359"/>
                  </a:lnTo>
                  <a:lnTo>
                    <a:pt x="1623814" y="9367"/>
                  </a:lnTo>
                  <a:lnTo>
                    <a:pt x="1679839" y="8575"/>
                  </a:lnTo>
                  <a:lnTo>
                    <a:pt x="1777685" y="8572"/>
                  </a:lnTo>
                  <a:lnTo>
                    <a:pt x="1778848" y="7620"/>
                  </a:lnTo>
                  <a:lnTo>
                    <a:pt x="1780418" y="6033"/>
                  </a:lnTo>
                  <a:lnTo>
                    <a:pt x="1785842" y="104"/>
                  </a:lnTo>
                  <a:lnTo>
                    <a:pt x="1820663" y="0"/>
                  </a:lnTo>
                  <a:lnTo>
                    <a:pt x="1821787" y="952"/>
                  </a:lnTo>
                  <a:lnTo>
                    <a:pt x="1823331" y="2540"/>
                  </a:lnTo>
                  <a:lnTo>
                    <a:pt x="1828758" y="8525"/>
                  </a:lnTo>
                  <a:lnTo>
                    <a:pt x="1828791" y="8563"/>
                  </a:lnTo>
                  <a:lnTo>
                    <a:pt x="1835944" y="8572"/>
                  </a:lnTo>
                </a:path>
              </a:pathLst>
            </a:custGeom>
            <a:ln w="38100" cap="flat" cmpd="sng" algn="ctr">
              <a:solidFill>
                <a:srgbClr xmlns:mc="http://schemas.openxmlformats.org/markup-compatibility/2006" xmlns:a14="http://schemas.microsoft.com/office/drawing/2010/main" val="005500" mc:Ignorable="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SMARTInkAnnotation12"/>
            <p:cNvSpPr/>
            <p:nvPr/>
          </p:nvSpPr>
          <p:spPr>
            <a:xfrm>
              <a:off x="2793206" y="2966085"/>
              <a:ext cx="1985963" cy="2031683"/>
            </a:xfrm>
            <a:custGeom>
              <a:avLst/>
              <a:gdLst/>
              <a:ahLst/>
              <a:cxnLst/>
              <a:rect l="0" t="0" r="0" b="0"/>
              <a:pathLst>
                <a:path w="1985963" h="2031683">
                  <a:moveTo>
                    <a:pt x="0" y="2031682"/>
                  </a:moveTo>
                  <a:lnTo>
                    <a:pt x="14285" y="2031682"/>
                  </a:lnTo>
                  <a:lnTo>
                    <a:pt x="18079" y="2027132"/>
                  </a:lnTo>
                  <a:lnTo>
                    <a:pt x="19196" y="2024839"/>
                  </a:lnTo>
                  <a:lnTo>
                    <a:pt x="20438" y="2019750"/>
                  </a:lnTo>
                  <a:lnTo>
                    <a:pt x="21137" y="2011531"/>
                  </a:lnTo>
                  <a:lnTo>
                    <a:pt x="22029" y="2008723"/>
                  </a:lnTo>
                  <a:lnTo>
                    <a:pt x="25136" y="2003064"/>
                  </a:lnTo>
                  <a:lnTo>
                    <a:pt x="27047" y="1994833"/>
                  </a:lnTo>
                  <a:lnTo>
                    <a:pt x="28548" y="1935647"/>
                  </a:lnTo>
                  <a:lnTo>
                    <a:pt x="29363" y="1908643"/>
                  </a:lnTo>
                  <a:lnTo>
                    <a:pt x="34228" y="1874240"/>
                  </a:lnTo>
                  <a:lnTo>
                    <a:pt x="37704" y="1817847"/>
                  </a:lnTo>
                  <a:lnTo>
                    <a:pt x="41334" y="1789254"/>
                  </a:lnTo>
                  <a:lnTo>
                    <a:pt x="43455" y="1734187"/>
                  </a:lnTo>
                  <a:lnTo>
                    <a:pt x="48987" y="1677311"/>
                  </a:lnTo>
                  <a:lnTo>
                    <a:pt x="49804" y="1625733"/>
                  </a:lnTo>
                  <a:lnTo>
                    <a:pt x="49980" y="1561711"/>
                  </a:lnTo>
                  <a:lnTo>
                    <a:pt x="55657" y="1493978"/>
                  </a:lnTo>
                  <a:lnTo>
                    <a:pt x="60647" y="1441811"/>
                  </a:lnTo>
                  <a:lnTo>
                    <a:pt x="63573" y="1385645"/>
                  </a:lnTo>
                  <a:lnTo>
                    <a:pt x="64151" y="1328689"/>
                  </a:lnTo>
                  <a:lnTo>
                    <a:pt x="68058" y="1271578"/>
                  </a:lnTo>
                  <a:lnTo>
                    <a:pt x="70770" y="1220327"/>
                  </a:lnTo>
                  <a:lnTo>
                    <a:pt x="73422" y="1165330"/>
                  </a:lnTo>
                  <a:lnTo>
                    <a:pt x="77562" y="1108605"/>
                  </a:lnTo>
                  <a:lnTo>
                    <a:pt x="84083" y="1052491"/>
                  </a:lnTo>
                  <a:lnTo>
                    <a:pt x="95347" y="992052"/>
                  </a:lnTo>
                  <a:lnTo>
                    <a:pt x="99091" y="940039"/>
                  </a:lnTo>
                  <a:lnTo>
                    <a:pt x="101947" y="892089"/>
                  </a:lnTo>
                  <a:lnTo>
                    <a:pt x="106470" y="834462"/>
                  </a:lnTo>
                  <a:lnTo>
                    <a:pt x="109137" y="788684"/>
                  </a:lnTo>
                  <a:lnTo>
                    <a:pt x="115963" y="722631"/>
                  </a:lnTo>
                  <a:lnTo>
                    <a:pt x="119820" y="695125"/>
                  </a:lnTo>
                  <a:lnTo>
                    <a:pt x="127499" y="627028"/>
                  </a:lnTo>
                  <a:lnTo>
                    <a:pt x="128492" y="569915"/>
                  </a:lnTo>
                  <a:lnTo>
                    <a:pt x="130662" y="553015"/>
                  </a:lnTo>
                  <a:lnTo>
                    <a:pt x="133478" y="538202"/>
                  </a:lnTo>
                  <a:lnTo>
                    <a:pt x="135599" y="475705"/>
                  </a:lnTo>
                  <a:lnTo>
                    <a:pt x="136508" y="437576"/>
                  </a:lnTo>
                  <a:lnTo>
                    <a:pt x="141382" y="409579"/>
                  </a:lnTo>
                  <a:lnTo>
                    <a:pt x="142836" y="349106"/>
                  </a:lnTo>
                  <a:lnTo>
                    <a:pt x="142867" y="325816"/>
                  </a:lnTo>
                  <a:lnTo>
                    <a:pt x="149724" y="267164"/>
                  </a:lnTo>
                  <a:lnTo>
                    <a:pt x="152004" y="254312"/>
                  </a:lnTo>
                  <a:lnTo>
                    <a:pt x="154870" y="244472"/>
                  </a:lnTo>
                  <a:lnTo>
                    <a:pt x="156961" y="217234"/>
                  </a:lnTo>
                  <a:lnTo>
                    <a:pt x="157154" y="186130"/>
                  </a:lnTo>
                  <a:lnTo>
                    <a:pt x="157951" y="183142"/>
                  </a:lnTo>
                  <a:lnTo>
                    <a:pt x="160952" y="177281"/>
                  </a:lnTo>
                  <a:lnTo>
                    <a:pt x="161277" y="174384"/>
                  </a:lnTo>
                  <a:lnTo>
                    <a:pt x="160699" y="171501"/>
                  </a:lnTo>
                  <a:lnTo>
                    <a:pt x="159520" y="168627"/>
                  </a:lnTo>
                  <a:lnTo>
                    <a:pt x="158210" y="160352"/>
                  </a:lnTo>
                  <a:lnTo>
                    <a:pt x="157224" y="134656"/>
                  </a:lnTo>
                  <a:lnTo>
                    <a:pt x="157997" y="131680"/>
                  </a:lnTo>
                  <a:lnTo>
                    <a:pt x="162084" y="122942"/>
                  </a:lnTo>
                  <a:lnTo>
                    <a:pt x="163318" y="117188"/>
                  </a:lnTo>
                  <a:lnTo>
                    <a:pt x="164306" y="65337"/>
                  </a:lnTo>
                  <a:lnTo>
                    <a:pt x="165100" y="63561"/>
                  </a:lnTo>
                  <a:lnTo>
                    <a:pt x="166423" y="62376"/>
                  </a:lnTo>
                  <a:lnTo>
                    <a:pt x="170457" y="60475"/>
                  </a:lnTo>
                  <a:lnTo>
                    <a:pt x="170788" y="59366"/>
                  </a:lnTo>
                  <a:lnTo>
                    <a:pt x="171449" y="51444"/>
                  </a:lnTo>
                  <a:lnTo>
                    <a:pt x="175242" y="51437"/>
                  </a:lnTo>
                  <a:lnTo>
                    <a:pt x="176359" y="50484"/>
                  </a:lnTo>
                  <a:lnTo>
                    <a:pt x="177104" y="48896"/>
                  </a:lnTo>
                  <a:lnTo>
                    <a:pt x="178299" y="44054"/>
                  </a:lnTo>
                  <a:lnTo>
                    <a:pt x="182696" y="43392"/>
                  </a:lnTo>
                  <a:lnTo>
                    <a:pt x="202228" y="42893"/>
                  </a:lnTo>
                  <a:lnTo>
                    <a:pt x="203875" y="41930"/>
                  </a:lnTo>
                  <a:lnTo>
                    <a:pt x="204973" y="40336"/>
                  </a:lnTo>
                  <a:lnTo>
                    <a:pt x="205705" y="38320"/>
                  </a:lnTo>
                  <a:lnTo>
                    <a:pt x="206986" y="36977"/>
                  </a:lnTo>
                  <a:lnTo>
                    <a:pt x="208635" y="36081"/>
                  </a:lnTo>
                  <a:lnTo>
                    <a:pt x="212583" y="35086"/>
                  </a:lnTo>
                  <a:lnTo>
                    <a:pt x="266692" y="33338"/>
                  </a:lnTo>
                  <a:lnTo>
                    <a:pt x="276310" y="28398"/>
                  </a:lnTo>
                  <a:lnTo>
                    <a:pt x="293381" y="26247"/>
                  </a:lnTo>
                  <a:lnTo>
                    <a:pt x="355111" y="25718"/>
                  </a:lnTo>
                  <a:lnTo>
                    <a:pt x="373887" y="25717"/>
                  </a:lnTo>
                  <a:lnTo>
                    <a:pt x="378639" y="24765"/>
                  </a:lnTo>
                  <a:lnTo>
                    <a:pt x="390707" y="19826"/>
                  </a:lnTo>
                  <a:lnTo>
                    <a:pt x="448467" y="17191"/>
                  </a:lnTo>
                  <a:lnTo>
                    <a:pt x="468792" y="17154"/>
                  </a:lnTo>
                  <a:lnTo>
                    <a:pt x="478491" y="14609"/>
                  </a:lnTo>
                  <a:lnTo>
                    <a:pt x="488888" y="11255"/>
                  </a:lnTo>
                  <a:lnTo>
                    <a:pt x="544910" y="8619"/>
                  </a:lnTo>
                  <a:lnTo>
                    <a:pt x="592877" y="7621"/>
                  </a:lnTo>
                  <a:lnTo>
                    <a:pt x="615998" y="1787"/>
                  </a:lnTo>
                  <a:lnTo>
                    <a:pt x="673044" y="46"/>
                  </a:lnTo>
                  <a:lnTo>
                    <a:pt x="814623" y="0"/>
                  </a:lnTo>
                  <a:lnTo>
                    <a:pt x="874894" y="8219"/>
                  </a:lnTo>
                  <a:lnTo>
                    <a:pt x="930935" y="8558"/>
                  </a:lnTo>
                  <a:lnTo>
                    <a:pt x="1314476" y="8572"/>
                  </a:lnTo>
                  <a:lnTo>
                    <a:pt x="1326633" y="11112"/>
                  </a:lnTo>
                  <a:lnTo>
                    <a:pt x="1338120" y="14464"/>
                  </a:lnTo>
                  <a:lnTo>
                    <a:pt x="1393751" y="17075"/>
                  </a:lnTo>
                  <a:lnTo>
                    <a:pt x="1450068" y="18095"/>
                  </a:lnTo>
                  <a:lnTo>
                    <a:pt x="1473237" y="23929"/>
                  </a:lnTo>
                  <a:lnTo>
                    <a:pt x="1529246" y="28210"/>
                  </a:lnTo>
                  <a:lnTo>
                    <a:pt x="1553641" y="33089"/>
                  </a:lnTo>
                  <a:lnTo>
                    <a:pt x="1609833" y="34269"/>
                  </a:lnTo>
                  <a:lnTo>
                    <a:pt x="1675311" y="34289"/>
                  </a:lnTo>
                  <a:lnTo>
                    <a:pt x="1685441" y="36829"/>
                  </a:lnTo>
                  <a:lnTo>
                    <a:pt x="1695234" y="40181"/>
                  </a:lnTo>
                  <a:lnTo>
                    <a:pt x="1744789" y="42792"/>
                  </a:lnTo>
                  <a:lnTo>
                    <a:pt x="1833268" y="42862"/>
                  </a:lnTo>
                  <a:lnTo>
                    <a:pt x="1842956" y="45402"/>
                  </a:lnTo>
                  <a:lnTo>
                    <a:pt x="1847762" y="47413"/>
                  </a:lnTo>
                  <a:lnTo>
                    <a:pt x="1882959" y="50905"/>
                  </a:lnTo>
                  <a:lnTo>
                    <a:pt x="1930847" y="51432"/>
                  </a:lnTo>
                  <a:lnTo>
                    <a:pt x="1933344" y="52385"/>
                  </a:lnTo>
                  <a:lnTo>
                    <a:pt x="1940650" y="57325"/>
                  </a:lnTo>
                  <a:lnTo>
                    <a:pt x="1945450" y="58815"/>
                  </a:lnTo>
                  <a:lnTo>
                    <a:pt x="1985962" y="60007"/>
                  </a:lnTo>
                </a:path>
              </a:pathLst>
            </a:custGeom>
            <a:ln w="38100" cap="flat" cmpd="sng" algn="ctr">
              <a:solidFill>
                <a:srgbClr xmlns:mc="http://schemas.openxmlformats.org/markup-compatibility/2006" xmlns:a14="http://schemas.microsoft.com/office/drawing/2010/main" val="005500" mc:Ignorable="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Teacher's Pictures\2008-08-17 summer 2008\summer 2008 4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7" name="Group 6"/>
          <p:cNvGrpSpPr/>
          <p:nvPr/>
        </p:nvGrpSpPr>
        <p:grpSpPr>
          <a:xfrm>
            <a:off x="4543425" y="2117407"/>
            <a:ext cx="1314450" cy="1688784"/>
            <a:chOff x="4543425" y="2117407"/>
            <a:chExt cx="1314450" cy="1688784"/>
          </a:xfrm>
        </p:grpSpPr>
        <p:sp>
          <p:nvSpPr>
            <p:cNvPr id="2" name="SMARTInkAnnotation4"/>
            <p:cNvSpPr/>
            <p:nvPr/>
          </p:nvSpPr>
          <p:spPr>
            <a:xfrm>
              <a:off x="4543425" y="3077527"/>
              <a:ext cx="42861" cy="702946"/>
            </a:xfrm>
            <a:custGeom>
              <a:avLst/>
              <a:gdLst/>
              <a:ahLst/>
              <a:cxnLst/>
              <a:rect l="0" t="0" r="0" b="0"/>
              <a:pathLst>
                <a:path w="42861" h="702946">
                  <a:moveTo>
                    <a:pt x="35718" y="0"/>
                  </a:moveTo>
                  <a:lnTo>
                    <a:pt x="42775" y="0"/>
                  </a:lnTo>
                  <a:lnTo>
                    <a:pt x="39044" y="0"/>
                  </a:lnTo>
                  <a:lnTo>
                    <a:pt x="37935" y="953"/>
                  </a:lnTo>
                  <a:lnTo>
                    <a:pt x="37196" y="2540"/>
                  </a:lnTo>
                  <a:lnTo>
                    <a:pt x="35805" y="8220"/>
                  </a:lnTo>
                  <a:lnTo>
                    <a:pt x="35719" y="28969"/>
                  </a:lnTo>
                  <a:lnTo>
                    <a:pt x="35718" y="64066"/>
                  </a:lnTo>
                  <a:lnTo>
                    <a:pt x="36512" y="66523"/>
                  </a:lnTo>
                  <a:lnTo>
                    <a:pt x="37835" y="69114"/>
                  </a:lnTo>
                  <a:lnTo>
                    <a:pt x="39511" y="71793"/>
                  </a:lnTo>
                  <a:lnTo>
                    <a:pt x="40628" y="74532"/>
                  </a:lnTo>
                  <a:lnTo>
                    <a:pt x="41869" y="80116"/>
                  </a:lnTo>
                  <a:lnTo>
                    <a:pt x="42567" y="88614"/>
                  </a:lnTo>
                  <a:lnTo>
                    <a:pt x="41872" y="91461"/>
                  </a:lnTo>
                  <a:lnTo>
                    <a:pt x="40615" y="94311"/>
                  </a:lnTo>
                  <a:lnTo>
                    <a:pt x="38982" y="97164"/>
                  </a:lnTo>
                  <a:lnTo>
                    <a:pt x="37894" y="100019"/>
                  </a:lnTo>
                  <a:lnTo>
                    <a:pt x="36686" y="105731"/>
                  </a:lnTo>
                  <a:lnTo>
                    <a:pt x="35804" y="122873"/>
                  </a:lnTo>
                  <a:lnTo>
                    <a:pt x="36569" y="126683"/>
                  </a:lnTo>
                  <a:lnTo>
                    <a:pt x="37872" y="131128"/>
                  </a:lnTo>
                  <a:lnTo>
                    <a:pt x="39536" y="135996"/>
                  </a:lnTo>
                  <a:lnTo>
                    <a:pt x="40644" y="140194"/>
                  </a:lnTo>
                  <a:lnTo>
                    <a:pt x="41877" y="147399"/>
                  </a:lnTo>
                  <a:lnTo>
                    <a:pt x="42776" y="165631"/>
                  </a:lnTo>
                  <a:lnTo>
                    <a:pt x="42860" y="199669"/>
                  </a:lnTo>
                  <a:lnTo>
                    <a:pt x="42067" y="203598"/>
                  </a:lnTo>
                  <a:lnTo>
                    <a:pt x="40744" y="208122"/>
                  </a:lnTo>
                  <a:lnTo>
                    <a:pt x="39069" y="213043"/>
                  </a:lnTo>
                  <a:lnTo>
                    <a:pt x="37952" y="217276"/>
                  </a:lnTo>
                  <a:lnTo>
                    <a:pt x="36711" y="224520"/>
                  </a:lnTo>
                  <a:lnTo>
                    <a:pt x="35914" y="242823"/>
                  </a:lnTo>
                  <a:lnTo>
                    <a:pt x="35805" y="250161"/>
                  </a:lnTo>
                  <a:lnTo>
                    <a:pt x="36570" y="253452"/>
                  </a:lnTo>
                  <a:lnTo>
                    <a:pt x="37873" y="256598"/>
                  </a:lnTo>
                  <a:lnTo>
                    <a:pt x="39537" y="259647"/>
                  </a:lnTo>
                  <a:lnTo>
                    <a:pt x="40645" y="262633"/>
                  </a:lnTo>
                  <a:lnTo>
                    <a:pt x="41877" y="268491"/>
                  </a:lnTo>
                  <a:lnTo>
                    <a:pt x="42570" y="281695"/>
                  </a:lnTo>
                  <a:lnTo>
                    <a:pt x="41874" y="285904"/>
                  </a:lnTo>
                  <a:lnTo>
                    <a:pt x="40616" y="289663"/>
                  </a:lnTo>
                  <a:lnTo>
                    <a:pt x="38983" y="293121"/>
                  </a:lnTo>
                  <a:lnTo>
                    <a:pt x="37895" y="296379"/>
                  </a:lnTo>
                  <a:lnTo>
                    <a:pt x="36686" y="302539"/>
                  </a:lnTo>
                  <a:lnTo>
                    <a:pt x="35845" y="319676"/>
                  </a:lnTo>
                  <a:lnTo>
                    <a:pt x="35726" y="345402"/>
                  </a:lnTo>
                  <a:lnTo>
                    <a:pt x="34929" y="348378"/>
                  </a:lnTo>
                  <a:lnTo>
                    <a:pt x="33605" y="351315"/>
                  </a:lnTo>
                  <a:lnTo>
                    <a:pt x="31928" y="354225"/>
                  </a:lnTo>
                  <a:lnTo>
                    <a:pt x="30810" y="357118"/>
                  </a:lnTo>
                  <a:lnTo>
                    <a:pt x="29568" y="362872"/>
                  </a:lnTo>
                  <a:lnTo>
                    <a:pt x="28661" y="384596"/>
                  </a:lnTo>
                  <a:lnTo>
                    <a:pt x="28582" y="405412"/>
                  </a:lnTo>
                  <a:lnTo>
                    <a:pt x="27785" y="408387"/>
                  </a:lnTo>
                  <a:lnTo>
                    <a:pt x="26461" y="411323"/>
                  </a:lnTo>
                  <a:lnTo>
                    <a:pt x="24785" y="414233"/>
                  </a:lnTo>
                  <a:lnTo>
                    <a:pt x="23666" y="417125"/>
                  </a:lnTo>
                  <a:lnTo>
                    <a:pt x="22424" y="422879"/>
                  </a:lnTo>
                  <a:lnTo>
                    <a:pt x="21725" y="436024"/>
                  </a:lnTo>
                  <a:lnTo>
                    <a:pt x="20833" y="440226"/>
                  </a:lnTo>
                  <a:lnTo>
                    <a:pt x="19445" y="443979"/>
                  </a:lnTo>
                  <a:lnTo>
                    <a:pt x="17726" y="447433"/>
                  </a:lnTo>
                  <a:lnTo>
                    <a:pt x="16580" y="450689"/>
                  </a:lnTo>
                  <a:lnTo>
                    <a:pt x="15306" y="456846"/>
                  </a:lnTo>
                  <a:lnTo>
                    <a:pt x="14421" y="478226"/>
                  </a:lnTo>
                  <a:lnTo>
                    <a:pt x="14313" y="491128"/>
                  </a:lnTo>
                  <a:lnTo>
                    <a:pt x="13511" y="494106"/>
                  </a:lnTo>
                  <a:lnTo>
                    <a:pt x="12182" y="497044"/>
                  </a:lnTo>
                  <a:lnTo>
                    <a:pt x="10503" y="499956"/>
                  </a:lnTo>
                  <a:lnTo>
                    <a:pt x="9383" y="502849"/>
                  </a:lnTo>
                  <a:lnTo>
                    <a:pt x="8139" y="508603"/>
                  </a:lnTo>
                  <a:lnTo>
                    <a:pt x="7438" y="517198"/>
                  </a:lnTo>
                  <a:lnTo>
                    <a:pt x="6546" y="520059"/>
                  </a:lnTo>
                  <a:lnTo>
                    <a:pt x="5157" y="522919"/>
                  </a:lnTo>
                  <a:lnTo>
                    <a:pt x="3438" y="525777"/>
                  </a:lnTo>
                  <a:lnTo>
                    <a:pt x="2292" y="528636"/>
                  </a:lnTo>
                  <a:lnTo>
                    <a:pt x="1019" y="534352"/>
                  </a:lnTo>
                  <a:lnTo>
                    <a:pt x="59" y="556242"/>
                  </a:lnTo>
                  <a:lnTo>
                    <a:pt x="0" y="702945"/>
                  </a:lnTo>
                </a:path>
              </a:pathLst>
            </a:custGeom>
            <a:ln w="38100" cap="flat" cmpd="sng" algn="ctr">
              <a:solidFill>
                <a:srgbClr xmlns:mc="http://schemas.openxmlformats.org/markup-compatibility/2006" xmlns:a14="http://schemas.microsoft.com/office/drawing/2010/main" val="FF0000" mc:Ignorable="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SMARTInkAnnotation5"/>
            <p:cNvSpPr/>
            <p:nvPr/>
          </p:nvSpPr>
          <p:spPr>
            <a:xfrm>
              <a:off x="4557713" y="3060382"/>
              <a:ext cx="414043" cy="745809"/>
            </a:xfrm>
            <a:custGeom>
              <a:avLst/>
              <a:gdLst/>
              <a:ahLst/>
              <a:cxnLst/>
              <a:rect l="0" t="0" r="0" b="0"/>
              <a:pathLst>
                <a:path w="414043" h="745809">
                  <a:moveTo>
                    <a:pt x="7143" y="745808"/>
                  </a:moveTo>
                  <a:lnTo>
                    <a:pt x="0" y="745808"/>
                  </a:lnTo>
                  <a:lnTo>
                    <a:pt x="10849" y="745808"/>
                  </a:lnTo>
                  <a:lnTo>
                    <a:pt x="11994" y="744855"/>
                  </a:lnTo>
                  <a:lnTo>
                    <a:pt x="12759" y="743268"/>
                  </a:lnTo>
                  <a:lnTo>
                    <a:pt x="13268" y="741257"/>
                  </a:lnTo>
                  <a:lnTo>
                    <a:pt x="14401" y="739916"/>
                  </a:lnTo>
                  <a:lnTo>
                    <a:pt x="15951" y="739022"/>
                  </a:lnTo>
                  <a:lnTo>
                    <a:pt x="20348" y="737588"/>
                  </a:lnTo>
                  <a:lnTo>
                    <a:pt x="31278" y="737266"/>
                  </a:lnTo>
                  <a:lnTo>
                    <a:pt x="32758" y="736303"/>
                  </a:lnTo>
                  <a:lnTo>
                    <a:pt x="33745" y="734709"/>
                  </a:lnTo>
                  <a:lnTo>
                    <a:pt x="34402" y="732693"/>
                  </a:lnTo>
                  <a:lnTo>
                    <a:pt x="35635" y="731350"/>
                  </a:lnTo>
                  <a:lnTo>
                    <a:pt x="37250" y="730454"/>
                  </a:lnTo>
                  <a:lnTo>
                    <a:pt x="41162" y="729459"/>
                  </a:lnTo>
                  <a:lnTo>
                    <a:pt x="48684" y="728767"/>
                  </a:lnTo>
                  <a:lnTo>
                    <a:pt x="61140" y="721891"/>
                  </a:lnTo>
                  <a:lnTo>
                    <a:pt x="62191" y="721291"/>
                  </a:lnTo>
                  <a:lnTo>
                    <a:pt x="73904" y="710923"/>
                  </a:lnTo>
                  <a:lnTo>
                    <a:pt x="83389" y="704521"/>
                  </a:lnTo>
                  <a:lnTo>
                    <a:pt x="95462" y="691152"/>
                  </a:lnTo>
                  <a:lnTo>
                    <a:pt x="97773" y="689368"/>
                  </a:lnTo>
                  <a:lnTo>
                    <a:pt x="104817" y="685905"/>
                  </a:lnTo>
                  <a:lnTo>
                    <a:pt x="114308" y="676684"/>
                  </a:lnTo>
                  <a:lnTo>
                    <a:pt x="116686" y="674008"/>
                  </a:lnTo>
                  <a:lnTo>
                    <a:pt x="119065" y="672223"/>
                  </a:lnTo>
                  <a:lnTo>
                    <a:pt x="126207" y="668760"/>
                  </a:lnTo>
                  <a:lnTo>
                    <a:pt x="135731" y="659539"/>
                  </a:lnTo>
                  <a:lnTo>
                    <a:pt x="141287" y="654126"/>
                  </a:lnTo>
                  <a:lnTo>
                    <a:pt x="153556" y="645430"/>
                  </a:lnTo>
                  <a:lnTo>
                    <a:pt x="156353" y="643093"/>
                  </a:lnTo>
                  <a:lnTo>
                    <a:pt x="163184" y="636422"/>
                  </a:lnTo>
                  <a:lnTo>
                    <a:pt x="174116" y="629366"/>
                  </a:lnTo>
                  <a:lnTo>
                    <a:pt x="182734" y="625899"/>
                  </a:lnTo>
                  <a:lnTo>
                    <a:pt x="187842" y="621712"/>
                  </a:lnTo>
                  <a:lnTo>
                    <a:pt x="189522" y="619262"/>
                  </a:lnTo>
                  <a:lnTo>
                    <a:pt x="190641" y="616677"/>
                  </a:lnTo>
                  <a:lnTo>
                    <a:pt x="191387" y="614000"/>
                  </a:lnTo>
                  <a:lnTo>
                    <a:pt x="193472" y="611264"/>
                  </a:lnTo>
                  <a:lnTo>
                    <a:pt x="205051" y="601737"/>
                  </a:lnTo>
                  <a:lnTo>
                    <a:pt x="217362" y="593559"/>
                  </a:lnTo>
                  <a:lnTo>
                    <a:pt x="228261" y="582772"/>
                  </a:lnTo>
                  <a:lnTo>
                    <a:pt x="230755" y="579967"/>
                  </a:lnTo>
                  <a:lnTo>
                    <a:pt x="233211" y="578097"/>
                  </a:lnTo>
                  <a:lnTo>
                    <a:pt x="240461" y="574513"/>
                  </a:lnTo>
                  <a:lnTo>
                    <a:pt x="245248" y="570299"/>
                  </a:lnTo>
                  <a:lnTo>
                    <a:pt x="246842" y="567842"/>
                  </a:lnTo>
                  <a:lnTo>
                    <a:pt x="247905" y="565251"/>
                  </a:lnTo>
                  <a:lnTo>
                    <a:pt x="248613" y="562572"/>
                  </a:lnTo>
                  <a:lnTo>
                    <a:pt x="251517" y="557054"/>
                  </a:lnTo>
                  <a:lnTo>
                    <a:pt x="264449" y="540054"/>
                  </a:lnTo>
                  <a:lnTo>
                    <a:pt x="288133" y="511493"/>
                  </a:lnTo>
                  <a:lnTo>
                    <a:pt x="290513" y="509587"/>
                  </a:lnTo>
                  <a:lnTo>
                    <a:pt x="295275" y="507471"/>
                  </a:lnTo>
                  <a:lnTo>
                    <a:pt x="296862" y="505954"/>
                  </a:lnTo>
                  <a:lnTo>
                    <a:pt x="297920" y="503990"/>
                  </a:lnTo>
                  <a:lnTo>
                    <a:pt x="298626" y="501728"/>
                  </a:lnTo>
                  <a:lnTo>
                    <a:pt x="301526" y="496676"/>
                  </a:lnTo>
                  <a:lnTo>
                    <a:pt x="311345" y="482848"/>
                  </a:lnTo>
                  <a:lnTo>
                    <a:pt x="314235" y="474325"/>
                  </a:lnTo>
                  <a:lnTo>
                    <a:pt x="321920" y="462911"/>
                  </a:lnTo>
                  <a:lnTo>
                    <a:pt x="324151" y="460055"/>
                  </a:lnTo>
                  <a:lnTo>
                    <a:pt x="325638" y="457198"/>
                  </a:lnTo>
                  <a:lnTo>
                    <a:pt x="328524" y="448627"/>
                  </a:lnTo>
                  <a:lnTo>
                    <a:pt x="336208" y="437197"/>
                  </a:lnTo>
                  <a:lnTo>
                    <a:pt x="338438" y="434340"/>
                  </a:lnTo>
                  <a:lnTo>
                    <a:pt x="339926" y="431483"/>
                  </a:lnTo>
                  <a:lnTo>
                    <a:pt x="342811" y="422910"/>
                  </a:lnTo>
                  <a:lnTo>
                    <a:pt x="350495" y="411480"/>
                  </a:lnTo>
                  <a:lnTo>
                    <a:pt x="352726" y="408622"/>
                  </a:lnTo>
                  <a:lnTo>
                    <a:pt x="354213" y="405765"/>
                  </a:lnTo>
                  <a:lnTo>
                    <a:pt x="357099" y="397193"/>
                  </a:lnTo>
                  <a:lnTo>
                    <a:pt x="364783" y="385763"/>
                  </a:lnTo>
                  <a:lnTo>
                    <a:pt x="367013" y="382905"/>
                  </a:lnTo>
                  <a:lnTo>
                    <a:pt x="368501" y="380048"/>
                  </a:lnTo>
                  <a:lnTo>
                    <a:pt x="370152" y="374332"/>
                  </a:lnTo>
                  <a:lnTo>
                    <a:pt x="371300" y="360045"/>
                  </a:lnTo>
                  <a:lnTo>
                    <a:pt x="371358" y="357188"/>
                  </a:lnTo>
                  <a:lnTo>
                    <a:pt x="372190" y="354330"/>
                  </a:lnTo>
                  <a:lnTo>
                    <a:pt x="376361" y="345758"/>
                  </a:lnTo>
                  <a:lnTo>
                    <a:pt x="383329" y="322721"/>
                  </a:lnTo>
                  <a:lnTo>
                    <a:pt x="385041" y="312262"/>
                  </a:lnTo>
                  <a:lnTo>
                    <a:pt x="385441" y="306106"/>
                  </a:lnTo>
                  <a:lnTo>
                    <a:pt x="386341" y="303130"/>
                  </a:lnTo>
                  <a:lnTo>
                    <a:pt x="390608" y="294392"/>
                  </a:lnTo>
                  <a:lnTo>
                    <a:pt x="393018" y="285771"/>
                  </a:lnTo>
                  <a:lnTo>
                    <a:pt x="396395" y="280044"/>
                  </a:lnTo>
                  <a:lnTo>
                    <a:pt x="397613" y="276231"/>
                  </a:lnTo>
                  <a:lnTo>
                    <a:pt x="399568" y="258964"/>
                  </a:lnTo>
                  <a:lnTo>
                    <a:pt x="399954" y="246098"/>
                  </a:lnTo>
                  <a:lnTo>
                    <a:pt x="400779" y="243123"/>
                  </a:lnTo>
                  <a:lnTo>
                    <a:pt x="404939" y="234385"/>
                  </a:lnTo>
                  <a:lnTo>
                    <a:pt x="406191" y="228631"/>
                  </a:lnTo>
                  <a:lnTo>
                    <a:pt x="407105" y="206907"/>
                  </a:lnTo>
                  <a:lnTo>
                    <a:pt x="407185" y="186091"/>
                  </a:lnTo>
                  <a:lnTo>
                    <a:pt x="407981" y="183116"/>
                  </a:lnTo>
                  <a:lnTo>
                    <a:pt x="412101" y="174377"/>
                  </a:lnTo>
                  <a:lnTo>
                    <a:pt x="413343" y="168624"/>
                  </a:lnTo>
                  <a:lnTo>
                    <a:pt x="414042" y="160029"/>
                  </a:lnTo>
                  <a:lnTo>
                    <a:pt x="413347" y="157169"/>
                  </a:lnTo>
                  <a:lnTo>
                    <a:pt x="409369" y="148592"/>
                  </a:lnTo>
                  <a:lnTo>
                    <a:pt x="408159" y="142876"/>
                  </a:lnTo>
                  <a:lnTo>
                    <a:pt x="407210" y="120192"/>
                  </a:lnTo>
                  <a:lnTo>
                    <a:pt x="407200" y="115966"/>
                  </a:lnTo>
                  <a:lnTo>
                    <a:pt x="406404" y="113506"/>
                  </a:lnTo>
                  <a:lnTo>
                    <a:pt x="402285" y="105492"/>
                  </a:lnTo>
                  <a:lnTo>
                    <a:pt x="401043" y="99908"/>
                  </a:lnTo>
                  <a:lnTo>
                    <a:pt x="400344" y="91409"/>
                  </a:lnTo>
                  <a:lnTo>
                    <a:pt x="399451" y="89514"/>
                  </a:lnTo>
                  <a:lnTo>
                    <a:pt x="398063" y="88251"/>
                  </a:lnTo>
                  <a:lnTo>
                    <a:pt x="396344" y="87409"/>
                  </a:lnTo>
                  <a:lnTo>
                    <a:pt x="395197" y="85895"/>
                  </a:lnTo>
                  <a:lnTo>
                    <a:pt x="394433" y="83934"/>
                  </a:lnTo>
                  <a:lnTo>
                    <a:pt x="393924" y="81673"/>
                  </a:lnTo>
                  <a:lnTo>
                    <a:pt x="391241" y="76622"/>
                  </a:lnTo>
                  <a:lnTo>
                    <a:pt x="389415" y="73941"/>
                  </a:lnTo>
                  <a:lnTo>
                    <a:pt x="387403" y="72154"/>
                  </a:lnTo>
                  <a:lnTo>
                    <a:pt x="383052" y="70169"/>
                  </a:lnTo>
                  <a:lnTo>
                    <a:pt x="381573" y="68687"/>
                  </a:lnTo>
                  <a:lnTo>
                    <a:pt x="380588" y="66746"/>
                  </a:lnTo>
                  <a:lnTo>
                    <a:pt x="379494" y="62050"/>
                  </a:lnTo>
                  <a:lnTo>
                    <a:pt x="379007" y="56788"/>
                  </a:lnTo>
                  <a:lnTo>
                    <a:pt x="378084" y="54051"/>
                  </a:lnTo>
                  <a:lnTo>
                    <a:pt x="372501" y="44524"/>
                  </a:lnTo>
                  <a:lnTo>
                    <a:pt x="360859" y="30136"/>
                  </a:lnTo>
                  <a:lnTo>
                    <a:pt x="358841" y="28663"/>
                  </a:lnTo>
                  <a:lnTo>
                    <a:pt x="354482" y="27027"/>
                  </a:lnTo>
                  <a:lnTo>
                    <a:pt x="353002" y="25638"/>
                  </a:lnTo>
                  <a:lnTo>
                    <a:pt x="352015" y="23759"/>
                  </a:lnTo>
                  <a:lnTo>
                    <a:pt x="351358" y="21555"/>
                  </a:lnTo>
                  <a:lnTo>
                    <a:pt x="350126" y="20085"/>
                  </a:lnTo>
                  <a:lnTo>
                    <a:pt x="348510" y="19105"/>
                  </a:lnTo>
                  <a:lnTo>
                    <a:pt x="344007" y="17532"/>
                  </a:lnTo>
                  <a:lnTo>
                    <a:pt x="336078" y="8936"/>
                  </a:lnTo>
                  <a:lnTo>
                    <a:pt x="332059" y="8680"/>
                  </a:lnTo>
                  <a:lnTo>
                    <a:pt x="330910" y="7692"/>
                  </a:lnTo>
                  <a:lnTo>
                    <a:pt x="330143" y="6081"/>
                  </a:lnTo>
                  <a:lnTo>
                    <a:pt x="328701" y="356"/>
                  </a:lnTo>
                  <a:lnTo>
                    <a:pt x="321468" y="0"/>
                  </a:lnTo>
                  <a:lnTo>
                    <a:pt x="328612" y="0"/>
                  </a:lnTo>
                </a:path>
              </a:pathLst>
            </a:custGeom>
            <a:ln w="38100" cap="flat" cmpd="sng" algn="ctr">
              <a:solidFill>
                <a:srgbClr xmlns:mc="http://schemas.openxmlformats.org/markup-compatibility/2006" xmlns:a14="http://schemas.microsoft.com/office/drawing/2010/main" val="FF0000" mc:Ignorable="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SMARTInkAnnotation6"/>
            <p:cNvSpPr/>
            <p:nvPr/>
          </p:nvSpPr>
          <p:spPr>
            <a:xfrm>
              <a:off x="4672012" y="2163903"/>
              <a:ext cx="42864" cy="690740"/>
            </a:xfrm>
            <a:custGeom>
              <a:avLst/>
              <a:gdLst/>
              <a:ahLst/>
              <a:cxnLst/>
              <a:rect l="0" t="0" r="0" b="0"/>
              <a:pathLst>
                <a:path w="42864" h="690740">
                  <a:moveTo>
                    <a:pt x="28575" y="4939"/>
                  </a:moveTo>
                  <a:lnTo>
                    <a:pt x="28575" y="0"/>
                  </a:lnTo>
                  <a:lnTo>
                    <a:pt x="28575" y="4917"/>
                  </a:lnTo>
                  <a:lnTo>
                    <a:pt x="34726" y="12318"/>
                  </a:lnTo>
                  <a:lnTo>
                    <a:pt x="35278" y="15521"/>
                  </a:lnTo>
                  <a:lnTo>
                    <a:pt x="35632" y="25339"/>
                  </a:lnTo>
                  <a:lnTo>
                    <a:pt x="36454" y="28064"/>
                  </a:lnTo>
                  <a:lnTo>
                    <a:pt x="37797" y="30833"/>
                  </a:lnTo>
                  <a:lnTo>
                    <a:pt x="41862" y="37571"/>
                  </a:lnTo>
                  <a:lnTo>
                    <a:pt x="42418" y="41032"/>
                  </a:lnTo>
                  <a:lnTo>
                    <a:pt x="42845" y="62159"/>
                  </a:lnTo>
                  <a:lnTo>
                    <a:pt x="42863" y="135162"/>
                  </a:lnTo>
                  <a:lnTo>
                    <a:pt x="42069" y="139379"/>
                  </a:lnTo>
                  <a:lnTo>
                    <a:pt x="40746" y="144096"/>
                  </a:lnTo>
                  <a:lnTo>
                    <a:pt x="39070" y="149145"/>
                  </a:lnTo>
                  <a:lnTo>
                    <a:pt x="37953" y="153464"/>
                  </a:lnTo>
                  <a:lnTo>
                    <a:pt x="36712" y="160802"/>
                  </a:lnTo>
                  <a:lnTo>
                    <a:pt x="35587" y="165046"/>
                  </a:lnTo>
                  <a:lnTo>
                    <a:pt x="34044" y="169779"/>
                  </a:lnTo>
                  <a:lnTo>
                    <a:pt x="32221" y="174840"/>
                  </a:lnTo>
                  <a:lnTo>
                    <a:pt x="31005" y="180119"/>
                  </a:lnTo>
                  <a:lnTo>
                    <a:pt x="30195" y="185543"/>
                  </a:lnTo>
                  <a:lnTo>
                    <a:pt x="28895" y="203386"/>
                  </a:lnTo>
                  <a:lnTo>
                    <a:pt x="28639" y="222926"/>
                  </a:lnTo>
                  <a:lnTo>
                    <a:pt x="28577" y="260480"/>
                  </a:lnTo>
                  <a:lnTo>
                    <a:pt x="27783" y="264835"/>
                  </a:lnTo>
                  <a:lnTo>
                    <a:pt x="26460" y="268690"/>
                  </a:lnTo>
                  <a:lnTo>
                    <a:pt x="24783" y="272213"/>
                  </a:lnTo>
                  <a:lnTo>
                    <a:pt x="23666" y="276467"/>
                  </a:lnTo>
                  <a:lnTo>
                    <a:pt x="22424" y="286273"/>
                  </a:lnTo>
                  <a:lnTo>
                    <a:pt x="21562" y="306935"/>
                  </a:lnTo>
                  <a:lnTo>
                    <a:pt x="21434" y="346560"/>
                  </a:lnTo>
                  <a:lnTo>
                    <a:pt x="20639" y="351749"/>
                  </a:lnTo>
                  <a:lnTo>
                    <a:pt x="19316" y="357113"/>
                  </a:lnTo>
                  <a:lnTo>
                    <a:pt x="17639" y="362594"/>
                  </a:lnTo>
                  <a:lnTo>
                    <a:pt x="16522" y="367201"/>
                  </a:lnTo>
                  <a:lnTo>
                    <a:pt x="15280" y="374859"/>
                  </a:lnTo>
                  <a:lnTo>
                    <a:pt x="14484" y="393428"/>
                  </a:lnTo>
                  <a:lnTo>
                    <a:pt x="14313" y="414861"/>
                  </a:lnTo>
                  <a:lnTo>
                    <a:pt x="14290" y="440585"/>
                  </a:lnTo>
                  <a:lnTo>
                    <a:pt x="13495" y="444912"/>
                  </a:lnTo>
                  <a:lnTo>
                    <a:pt x="12172" y="448750"/>
                  </a:lnTo>
                  <a:lnTo>
                    <a:pt x="10495" y="452260"/>
                  </a:lnTo>
                  <a:lnTo>
                    <a:pt x="9378" y="456506"/>
                  </a:lnTo>
                  <a:lnTo>
                    <a:pt x="8137" y="466303"/>
                  </a:lnTo>
                  <a:lnTo>
                    <a:pt x="7438" y="477978"/>
                  </a:lnTo>
                  <a:lnTo>
                    <a:pt x="6546" y="482223"/>
                  </a:lnTo>
                  <a:lnTo>
                    <a:pt x="5158" y="486959"/>
                  </a:lnTo>
                  <a:lnTo>
                    <a:pt x="3439" y="492020"/>
                  </a:lnTo>
                  <a:lnTo>
                    <a:pt x="2293" y="496347"/>
                  </a:lnTo>
                  <a:lnTo>
                    <a:pt x="1019" y="503695"/>
                  </a:lnTo>
                  <a:lnTo>
                    <a:pt x="202" y="522065"/>
                  </a:lnTo>
                  <a:lnTo>
                    <a:pt x="18" y="541891"/>
                  </a:lnTo>
                  <a:lnTo>
                    <a:pt x="0" y="690705"/>
                  </a:lnTo>
                  <a:lnTo>
                    <a:pt x="7144" y="690739"/>
                  </a:lnTo>
                </a:path>
              </a:pathLst>
            </a:custGeom>
            <a:ln w="38100" cap="flat" cmpd="sng" algn="ctr">
              <a:solidFill>
                <a:srgbClr xmlns:mc="http://schemas.openxmlformats.org/markup-compatibility/2006" xmlns:a14="http://schemas.microsoft.com/office/drawing/2010/main" val="FF0000" mc:Ignorable="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SMARTInkAnnotation7"/>
            <p:cNvSpPr/>
            <p:nvPr/>
          </p:nvSpPr>
          <p:spPr>
            <a:xfrm>
              <a:off x="4672012" y="2803207"/>
              <a:ext cx="1128714" cy="85726"/>
            </a:xfrm>
            <a:custGeom>
              <a:avLst/>
              <a:gdLst/>
              <a:ahLst/>
              <a:cxnLst/>
              <a:rect l="0" t="0" r="0" b="0"/>
              <a:pathLst>
                <a:path w="1128714" h="85726">
                  <a:moveTo>
                    <a:pt x="0" y="51435"/>
                  </a:moveTo>
                  <a:lnTo>
                    <a:pt x="0" y="44054"/>
                  </a:lnTo>
                  <a:lnTo>
                    <a:pt x="794" y="43657"/>
                  </a:lnTo>
                  <a:lnTo>
                    <a:pt x="6151" y="42967"/>
                  </a:lnTo>
                  <a:lnTo>
                    <a:pt x="8820" y="40369"/>
                  </a:lnTo>
                  <a:lnTo>
                    <a:pt x="13208" y="35491"/>
                  </a:lnTo>
                  <a:lnTo>
                    <a:pt x="15925" y="34824"/>
                  </a:lnTo>
                  <a:lnTo>
                    <a:pt x="17760" y="34646"/>
                  </a:lnTo>
                  <a:lnTo>
                    <a:pt x="19777" y="33575"/>
                  </a:lnTo>
                  <a:lnTo>
                    <a:pt x="21916" y="31908"/>
                  </a:lnTo>
                  <a:lnTo>
                    <a:pt x="24136" y="29844"/>
                  </a:lnTo>
                  <a:lnTo>
                    <a:pt x="27203" y="28469"/>
                  </a:lnTo>
                  <a:lnTo>
                    <a:pt x="42073" y="25959"/>
                  </a:lnTo>
                  <a:lnTo>
                    <a:pt x="76344" y="25719"/>
                  </a:lnTo>
                  <a:lnTo>
                    <a:pt x="84466" y="25718"/>
                  </a:lnTo>
                  <a:lnTo>
                    <a:pt x="88061" y="24766"/>
                  </a:lnTo>
                  <a:lnTo>
                    <a:pt x="91251" y="23178"/>
                  </a:lnTo>
                  <a:lnTo>
                    <a:pt x="94172" y="21167"/>
                  </a:lnTo>
                  <a:lnTo>
                    <a:pt x="101650" y="18933"/>
                  </a:lnTo>
                  <a:lnTo>
                    <a:pt x="119131" y="16428"/>
                  </a:lnTo>
                  <a:lnTo>
                    <a:pt x="123077" y="14762"/>
                  </a:lnTo>
                  <a:lnTo>
                    <a:pt x="127295" y="12699"/>
                  </a:lnTo>
                  <a:lnTo>
                    <a:pt x="136215" y="10406"/>
                  </a:lnTo>
                  <a:lnTo>
                    <a:pt x="162947" y="8680"/>
                  </a:lnTo>
                  <a:lnTo>
                    <a:pt x="171904" y="6080"/>
                  </a:lnTo>
                  <a:lnTo>
                    <a:pt x="176516" y="4054"/>
                  </a:lnTo>
                  <a:lnTo>
                    <a:pt x="185872" y="1802"/>
                  </a:lnTo>
                  <a:lnTo>
                    <a:pt x="219083" y="105"/>
                  </a:lnTo>
                  <a:lnTo>
                    <a:pt x="297744" y="0"/>
                  </a:lnTo>
                  <a:lnTo>
                    <a:pt x="307220" y="2540"/>
                  </a:lnTo>
                  <a:lnTo>
                    <a:pt x="311969" y="4551"/>
                  </a:lnTo>
                  <a:lnTo>
                    <a:pt x="321480" y="6785"/>
                  </a:lnTo>
                  <a:lnTo>
                    <a:pt x="354807" y="8468"/>
                  </a:lnTo>
                  <a:lnTo>
                    <a:pt x="378766" y="9504"/>
                  </a:lnTo>
                  <a:lnTo>
                    <a:pt x="384273" y="11099"/>
                  </a:lnTo>
                  <a:lnTo>
                    <a:pt x="389532" y="13114"/>
                  </a:lnTo>
                  <a:lnTo>
                    <a:pt x="399609" y="15354"/>
                  </a:lnTo>
                  <a:lnTo>
                    <a:pt x="423804" y="17862"/>
                  </a:lnTo>
                  <a:lnTo>
                    <a:pt x="428586" y="19528"/>
                  </a:lnTo>
                  <a:lnTo>
                    <a:pt x="433361" y="21591"/>
                  </a:lnTo>
                  <a:lnTo>
                    <a:pt x="442901" y="23884"/>
                  </a:lnTo>
                  <a:lnTo>
                    <a:pt x="473221" y="25476"/>
                  </a:lnTo>
                  <a:lnTo>
                    <a:pt x="497313" y="26599"/>
                  </a:lnTo>
                  <a:lnTo>
                    <a:pt x="503786" y="28210"/>
                  </a:lnTo>
                  <a:lnTo>
                    <a:pt x="509688" y="30237"/>
                  </a:lnTo>
                  <a:lnTo>
                    <a:pt x="520481" y="32489"/>
                  </a:lnTo>
                  <a:lnTo>
                    <a:pt x="554772" y="34185"/>
                  </a:lnTo>
                  <a:lnTo>
                    <a:pt x="583401" y="34281"/>
                  </a:lnTo>
                  <a:lnTo>
                    <a:pt x="592929" y="36826"/>
                  </a:lnTo>
                  <a:lnTo>
                    <a:pt x="597692" y="38838"/>
                  </a:lnTo>
                  <a:lnTo>
                    <a:pt x="605101" y="41074"/>
                  </a:lnTo>
                  <a:lnTo>
                    <a:pt x="629091" y="42706"/>
                  </a:lnTo>
                  <a:lnTo>
                    <a:pt x="633707" y="42758"/>
                  </a:lnTo>
                  <a:lnTo>
                    <a:pt x="643068" y="45356"/>
                  </a:lnTo>
                  <a:lnTo>
                    <a:pt x="647788" y="47382"/>
                  </a:lnTo>
                  <a:lnTo>
                    <a:pt x="657264" y="49634"/>
                  </a:lnTo>
                  <a:lnTo>
                    <a:pt x="690417" y="51365"/>
                  </a:lnTo>
                  <a:lnTo>
                    <a:pt x="712288" y="51426"/>
                  </a:lnTo>
                  <a:lnTo>
                    <a:pt x="721650" y="53971"/>
                  </a:lnTo>
                  <a:lnTo>
                    <a:pt x="726369" y="55983"/>
                  </a:lnTo>
                  <a:lnTo>
                    <a:pt x="735845" y="58219"/>
                  </a:lnTo>
                  <a:lnTo>
                    <a:pt x="767426" y="59938"/>
                  </a:lnTo>
                  <a:lnTo>
                    <a:pt x="819158" y="60007"/>
                  </a:lnTo>
                  <a:lnTo>
                    <a:pt x="823124" y="60960"/>
                  </a:lnTo>
                  <a:lnTo>
                    <a:pt x="826562" y="62547"/>
                  </a:lnTo>
                  <a:lnTo>
                    <a:pt x="829648" y="64558"/>
                  </a:lnTo>
                  <a:lnTo>
                    <a:pt x="837309" y="66793"/>
                  </a:lnTo>
                  <a:lnTo>
                    <a:pt x="869901" y="68533"/>
                  </a:lnTo>
                  <a:lnTo>
                    <a:pt x="977633" y="68580"/>
                  </a:lnTo>
                  <a:lnTo>
                    <a:pt x="981162" y="69533"/>
                  </a:lnTo>
                  <a:lnTo>
                    <a:pt x="984308" y="71120"/>
                  </a:lnTo>
                  <a:lnTo>
                    <a:pt x="987199" y="73131"/>
                  </a:lnTo>
                  <a:lnTo>
                    <a:pt x="994645" y="75365"/>
                  </a:lnTo>
                  <a:lnTo>
                    <a:pt x="1027049" y="77132"/>
                  </a:lnTo>
                  <a:lnTo>
                    <a:pt x="1081085" y="77153"/>
                  </a:lnTo>
                  <a:lnTo>
                    <a:pt x="1083467" y="78105"/>
                  </a:lnTo>
                  <a:lnTo>
                    <a:pt x="1085849" y="79693"/>
                  </a:lnTo>
                  <a:lnTo>
                    <a:pt x="1088230" y="81704"/>
                  </a:lnTo>
                  <a:lnTo>
                    <a:pt x="1092993" y="83938"/>
                  </a:lnTo>
                  <a:lnTo>
                    <a:pt x="1105870" y="85620"/>
                  </a:lnTo>
                  <a:lnTo>
                    <a:pt x="1121542" y="85725"/>
                  </a:lnTo>
                  <a:lnTo>
                    <a:pt x="1128713" y="77153"/>
                  </a:lnTo>
                </a:path>
              </a:pathLst>
            </a:custGeom>
            <a:ln w="38100" cap="flat" cmpd="sng" algn="ctr">
              <a:solidFill>
                <a:srgbClr xmlns:mc="http://schemas.openxmlformats.org/markup-compatibility/2006" xmlns:a14="http://schemas.microsoft.com/office/drawing/2010/main" val="FF0000" mc:Ignorable="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SMARTInkAnnotation8"/>
            <p:cNvSpPr/>
            <p:nvPr/>
          </p:nvSpPr>
          <p:spPr>
            <a:xfrm>
              <a:off x="4693443" y="2117407"/>
              <a:ext cx="1164432" cy="771526"/>
            </a:xfrm>
            <a:custGeom>
              <a:avLst/>
              <a:gdLst/>
              <a:ahLst/>
              <a:cxnLst/>
              <a:rect l="0" t="0" r="0" b="0"/>
              <a:pathLst>
                <a:path w="1164432" h="771526">
                  <a:moveTo>
                    <a:pt x="1128713" y="771525"/>
                  </a:moveTo>
                  <a:lnTo>
                    <a:pt x="1164423" y="771525"/>
                  </a:lnTo>
                  <a:lnTo>
                    <a:pt x="1164431" y="764144"/>
                  </a:lnTo>
                  <a:lnTo>
                    <a:pt x="1163637" y="763747"/>
                  </a:lnTo>
                  <a:lnTo>
                    <a:pt x="1160639" y="763306"/>
                  </a:lnTo>
                  <a:lnTo>
                    <a:pt x="1159522" y="762236"/>
                  </a:lnTo>
                  <a:lnTo>
                    <a:pt x="1158778" y="760570"/>
                  </a:lnTo>
                  <a:lnTo>
                    <a:pt x="1157950" y="756178"/>
                  </a:lnTo>
                  <a:lnTo>
                    <a:pt x="1157375" y="742811"/>
                  </a:lnTo>
                  <a:lnTo>
                    <a:pt x="1156552" y="740000"/>
                  </a:lnTo>
                  <a:lnTo>
                    <a:pt x="1152396" y="731493"/>
                  </a:lnTo>
                  <a:lnTo>
                    <a:pt x="1151145" y="725793"/>
                  </a:lnTo>
                  <a:lnTo>
                    <a:pt x="1150232" y="708659"/>
                  </a:lnTo>
                  <a:lnTo>
                    <a:pt x="1149409" y="705802"/>
                  </a:lnTo>
                  <a:lnTo>
                    <a:pt x="1145252" y="697230"/>
                  </a:lnTo>
                  <a:lnTo>
                    <a:pt x="1144001" y="691515"/>
                  </a:lnTo>
                  <a:lnTo>
                    <a:pt x="1143133" y="670442"/>
                  </a:lnTo>
                  <a:lnTo>
                    <a:pt x="1143089" y="666989"/>
                  </a:lnTo>
                  <a:lnTo>
                    <a:pt x="1142265" y="663734"/>
                  </a:lnTo>
                  <a:lnTo>
                    <a:pt x="1138108" y="653650"/>
                  </a:lnTo>
                  <a:lnTo>
                    <a:pt x="1135730" y="639974"/>
                  </a:lnTo>
                  <a:lnTo>
                    <a:pt x="1131145" y="629465"/>
                  </a:lnTo>
                  <a:lnTo>
                    <a:pt x="1128640" y="620319"/>
                  </a:lnTo>
                  <a:lnTo>
                    <a:pt x="1125241" y="614470"/>
                  </a:lnTo>
                  <a:lnTo>
                    <a:pt x="1124017" y="610624"/>
                  </a:lnTo>
                  <a:lnTo>
                    <a:pt x="1121501" y="597062"/>
                  </a:lnTo>
                  <a:lnTo>
                    <a:pt x="1118099" y="589846"/>
                  </a:lnTo>
                  <a:lnTo>
                    <a:pt x="1104805" y="567055"/>
                  </a:lnTo>
                  <a:lnTo>
                    <a:pt x="1102212" y="559047"/>
                  </a:lnTo>
                  <a:lnTo>
                    <a:pt x="1100266" y="551360"/>
                  </a:lnTo>
                  <a:lnTo>
                    <a:pt x="1094666" y="533443"/>
                  </a:lnTo>
                  <a:lnTo>
                    <a:pt x="1094109" y="529937"/>
                  </a:lnTo>
                  <a:lnTo>
                    <a:pt x="1091373" y="523500"/>
                  </a:lnTo>
                  <a:lnTo>
                    <a:pt x="1078565" y="499043"/>
                  </a:lnTo>
                  <a:lnTo>
                    <a:pt x="1071521" y="486637"/>
                  </a:lnTo>
                  <a:lnTo>
                    <a:pt x="1064407" y="473436"/>
                  </a:lnTo>
                  <a:lnTo>
                    <a:pt x="1062030" y="469929"/>
                  </a:lnTo>
                  <a:lnTo>
                    <a:pt x="1059388" y="463492"/>
                  </a:lnTo>
                  <a:lnTo>
                    <a:pt x="1055785" y="451974"/>
                  </a:lnTo>
                  <a:lnTo>
                    <a:pt x="1047456" y="431015"/>
                  </a:lnTo>
                  <a:lnTo>
                    <a:pt x="1035805" y="409631"/>
                  </a:lnTo>
                  <a:lnTo>
                    <a:pt x="1028689" y="396327"/>
                  </a:lnTo>
                  <a:lnTo>
                    <a:pt x="1014412" y="374825"/>
                  </a:lnTo>
                  <a:lnTo>
                    <a:pt x="1007269" y="361884"/>
                  </a:lnTo>
                  <a:lnTo>
                    <a:pt x="992982" y="340522"/>
                  </a:lnTo>
                  <a:lnTo>
                    <a:pt x="989013" y="331366"/>
                  </a:lnTo>
                  <a:lnTo>
                    <a:pt x="985985" y="320856"/>
                  </a:lnTo>
                  <a:lnTo>
                    <a:pt x="982464" y="314687"/>
                  </a:lnTo>
                  <a:lnTo>
                    <a:pt x="965765" y="293300"/>
                  </a:lnTo>
                  <a:lnTo>
                    <a:pt x="955150" y="280397"/>
                  </a:lnTo>
                  <a:lnTo>
                    <a:pt x="953473" y="277419"/>
                  </a:lnTo>
                  <a:lnTo>
                    <a:pt x="946768" y="258371"/>
                  </a:lnTo>
                  <a:lnTo>
                    <a:pt x="943917" y="254162"/>
                  </a:lnTo>
                  <a:lnTo>
                    <a:pt x="921948" y="231616"/>
                  </a:lnTo>
                  <a:lnTo>
                    <a:pt x="908897" y="217191"/>
                  </a:lnTo>
                  <a:lnTo>
                    <a:pt x="891588" y="202885"/>
                  </a:lnTo>
                  <a:lnTo>
                    <a:pt x="873184" y="182880"/>
                  </a:lnTo>
                  <a:lnTo>
                    <a:pt x="853155" y="166688"/>
                  </a:lnTo>
                  <a:lnTo>
                    <a:pt x="845542" y="163054"/>
                  </a:lnTo>
                  <a:lnTo>
                    <a:pt x="835859" y="153775"/>
                  </a:lnTo>
                  <a:lnTo>
                    <a:pt x="830281" y="148355"/>
                  </a:lnTo>
                  <a:lnTo>
                    <a:pt x="809495" y="132377"/>
                  </a:lnTo>
                  <a:lnTo>
                    <a:pt x="787864" y="124536"/>
                  </a:lnTo>
                  <a:lnTo>
                    <a:pt x="773989" y="115017"/>
                  </a:lnTo>
                  <a:lnTo>
                    <a:pt x="762113" y="111549"/>
                  </a:lnTo>
                  <a:lnTo>
                    <a:pt x="740641" y="97866"/>
                  </a:lnTo>
                  <a:lnTo>
                    <a:pt x="713892" y="85181"/>
                  </a:lnTo>
                  <a:lnTo>
                    <a:pt x="705429" y="80721"/>
                  </a:lnTo>
                  <a:lnTo>
                    <a:pt x="696203" y="77257"/>
                  </a:lnTo>
                  <a:lnTo>
                    <a:pt x="679742" y="65360"/>
                  </a:lnTo>
                  <a:lnTo>
                    <a:pt x="670938" y="62386"/>
                  </a:lnTo>
                  <a:lnTo>
                    <a:pt x="661732" y="60112"/>
                  </a:lnTo>
                  <a:lnTo>
                    <a:pt x="647624" y="54429"/>
                  </a:lnTo>
                  <a:lnTo>
                    <a:pt x="628636" y="49486"/>
                  </a:lnTo>
                  <a:lnTo>
                    <a:pt x="619119" y="45807"/>
                  </a:lnTo>
                  <a:lnTo>
                    <a:pt x="605630" y="42782"/>
                  </a:lnTo>
                  <a:lnTo>
                    <a:pt x="595459" y="37230"/>
                  </a:lnTo>
                  <a:lnTo>
                    <a:pt x="578203" y="32331"/>
                  </a:lnTo>
                  <a:lnTo>
                    <a:pt x="566342" y="27677"/>
                  </a:lnTo>
                  <a:lnTo>
                    <a:pt x="551432" y="26105"/>
                  </a:lnTo>
                  <a:lnTo>
                    <a:pt x="537861" y="25832"/>
                  </a:lnTo>
                  <a:lnTo>
                    <a:pt x="528504" y="23229"/>
                  </a:lnTo>
                  <a:lnTo>
                    <a:pt x="519053" y="19849"/>
                  </a:lnTo>
                  <a:lnTo>
                    <a:pt x="504807" y="16994"/>
                  </a:lnTo>
                  <a:lnTo>
                    <a:pt x="485772" y="10518"/>
                  </a:lnTo>
                  <a:lnTo>
                    <a:pt x="452438" y="8686"/>
                  </a:lnTo>
                  <a:lnTo>
                    <a:pt x="423863" y="8582"/>
                  </a:lnTo>
                  <a:lnTo>
                    <a:pt x="414338" y="6037"/>
                  </a:lnTo>
                  <a:lnTo>
                    <a:pt x="404813" y="2683"/>
                  </a:lnTo>
                  <a:lnTo>
                    <a:pt x="372864" y="105"/>
                  </a:lnTo>
                  <a:lnTo>
                    <a:pt x="294282" y="0"/>
                  </a:lnTo>
                  <a:lnTo>
                    <a:pt x="285308" y="2540"/>
                  </a:lnTo>
                  <a:lnTo>
                    <a:pt x="276029" y="5891"/>
                  </a:lnTo>
                  <a:lnTo>
                    <a:pt x="244268" y="8468"/>
                  </a:lnTo>
                  <a:lnTo>
                    <a:pt x="176543" y="8572"/>
                  </a:lnTo>
                  <a:lnTo>
                    <a:pt x="169481" y="11112"/>
                  </a:lnTo>
                  <a:lnTo>
                    <a:pt x="161843" y="14464"/>
                  </a:lnTo>
                  <a:lnTo>
                    <a:pt x="153082" y="16351"/>
                  </a:lnTo>
                  <a:lnTo>
                    <a:pt x="127226" y="17114"/>
                  </a:lnTo>
                  <a:lnTo>
                    <a:pt x="124505" y="18077"/>
                  </a:lnTo>
                  <a:lnTo>
                    <a:pt x="116089" y="23030"/>
                  </a:lnTo>
                  <a:lnTo>
                    <a:pt x="98651" y="25363"/>
                  </a:lnTo>
                  <a:lnTo>
                    <a:pt x="90789" y="25613"/>
                  </a:lnTo>
                  <a:lnTo>
                    <a:pt x="88308" y="26600"/>
                  </a:lnTo>
                  <a:lnTo>
                    <a:pt x="81022" y="31588"/>
                  </a:lnTo>
                  <a:lnTo>
                    <a:pt x="73837" y="34442"/>
                  </a:lnTo>
                  <a:lnTo>
                    <a:pt x="66681" y="39944"/>
                  </a:lnTo>
                  <a:lnTo>
                    <a:pt x="59533" y="42950"/>
                  </a:lnTo>
                  <a:lnTo>
                    <a:pt x="52389" y="48498"/>
                  </a:lnTo>
                  <a:lnTo>
                    <a:pt x="47625" y="50130"/>
                  </a:lnTo>
                  <a:lnTo>
                    <a:pt x="40482" y="51048"/>
                  </a:lnTo>
                  <a:lnTo>
                    <a:pt x="38100" y="52130"/>
                  </a:lnTo>
                  <a:lnTo>
                    <a:pt x="30957" y="57250"/>
                  </a:lnTo>
                  <a:lnTo>
                    <a:pt x="26194" y="58782"/>
                  </a:lnTo>
                  <a:lnTo>
                    <a:pt x="24607" y="60143"/>
                  </a:lnTo>
                  <a:lnTo>
                    <a:pt x="23548" y="62003"/>
                  </a:lnTo>
                  <a:lnTo>
                    <a:pt x="22842" y="64195"/>
                  </a:lnTo>
                  <a:lnTo>
                    <a:pt x="21579" y="65657"/>
                  </a:lnTo>
                  <a:lnTo>
                    <a:pt x="19942" y="66631"/>
                  </a:lnTo>
                  <a:lnTo>
                    <a:pt x="16007" y="67714"/>
                  </a:lnTo>
                  <a:lnTo>
                    <a:pt x="0" y="68580"/>
                  </a:lnTo>
                </a:path>
              </a:pathLst>
            </a:custGeom>
            <a:ln w="38100" cap="flat" cmpd="sng" algn="ctr">
              <a:solidFill>
                <a:srgbClr xmlns:mc="http://schemas.openxmlformats.org/markup-compatibility/2006" xmlns:a14="http://schemas.microsoft.com/office/drawing/2010/main" val="FF0000" mc:Ignorable="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Teacher's Pictures\2008-08-17 summer 2008\summer 2008 4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:\Teacher's Pictures\2008-08-17 summer 2008\summer 2008 4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6" name="Group 5"/>
          <p:cNvGrpSpPr/>
          <p:nvPr/>
        </p:nvGrpSpPr>
        <p:grpSpPr>
          <a:xfrm>
            <a:off x="5293813" y="2846070"/>
            <a:ext cx="2964363" cy="2666048"/>
            <a:chOff x="5293813" y="2846070"/>
            <a:chExt cx="2964363" cy="2666048"/>
          </a:xfrm>
        </p:grpSpPr>
        <p:sp>
          <p:nvSpPr>
            <p:cNvPr id="2" name="SMARTInkAnnotation0"/>
            <p:cNvSpPr/>
            <p:nvPr/>
          </p:nvSpPr>
          <p:spPr>
            <a:xfrm>
              <a:off x="5314950" y="3086100"/>
              <a:ext cx="842963" cy="1620203"/>
            </a:xfrm>
            <a:custGeom>
              <a:avLst/>
              <a:gdLst/>
              <a:ahLst/>
              <a:cxnLst/>
              <a:rect l="0" t="0" r="0" b="0"/>
              <a:pathLst>
                <a:path w="842963" h="1620203">
                  <a:moveTo>
                    <a:pt x="842962" y="0"/>
                  </a:moveTo>
                  <a:lnTo>
                    <a:pt x="836811" y="7380"/>
                  </a:lnTo>
                  <a:lnTo>
                    <a:pt x="834143" y="8042"/>
                  </a:lnTo>
                  <a:lnTo>
                    <a:pt x="832320" y="8219"/>
                  </a:lnTo>
                  <a:lnTo>
                    <a:pt x="830312" y="9289"/>
                  </a:lnTo>
                  <a:lnTo>
                    <a:pt x="825962" y="13018"/>
                  </a:lnTo>
                  <a:lnTo>
                    <a:pt x="824486" y="15346"/>
                  </a:lnTo>
                  <a:lnTo>
                    <a:pt x="823500" y="17851"/>
                  </a:lnTo>
                  <a:lnTo>
                    <a:pt x="822844" y="20473"/>
                  </a:lnTo>
                  <a:lnTo>
                    <a:pt x="819998" y="25926"/>
                  </a:lnTo>
                  <a:lnTo>
                    <a:pt x="795319" y="57152"/>
                  </a:lnTo>
                  <a:lnTo>
                    <a:pt x="788189" y="66675"/>
                  </a:lnTo>
                  <a:lnTo>
                    <a:pt x="776286" y="87390"/>
                  </a:lnTo>
                  <a:lnTo>
                    <a:pt x="762646" y="105668"/>
                  </a:lnTo>
                  <a:lnTo>
                    <a:pt x="757253" y="117245"/>
                  </a:lnTo>
                  <a:lnTo>
                    <a:pt x="731198" y="159920"/>
                  </a:lnTo>
                  <a:lnTo>
                    <a:pt x="704707" y="214560"/>
                  </a:lnTo>
                  <a:lnTo>
                    <a:pt x="682674" y="257122"/>
                  </a:lnTo>
                  <a:lnTo>
                    <a:pt x="659508" y="292775"/>
                  </a:lnTo>
                  <a:lnTo>
                    <a:pt x="637173" y="343015"/>
                  </a:lnTo>
                  <a:lnTo>
                    <a:pt x="614230" y="385777"/>
                  </a:lnTo>
                  <a:lnTo>
                    <a:pt x="590532" y="422735"/>
                  </a:lnTo>
                  <a:lnTo>
                    <a:pt x="561973" y="470770"/>
                  </a:lnTo>
                  <a:lnTo>
                    <a:pt x="548480" y="491383"/>
                  </a:lnTo>
                  <a:lnTo>
                    <a:pt x="534291" y="520925"/>
                  </a:lnTo>
                  <a:lnTo>
                    <a:pt x="516436" y="549938"/>
                  </a:lnTo>
                  <a:lnTo>
                    <a:pt x="494281" y="600188"/>
                  </a:lnTo>
                  <a:lnTo>
                    <a:pt x="473470" y="636167"/>
                  </a:lnTo>
                  <a:lnTo>
                    <a:pt x="458561" y="669011"/>
                  </a:lnTo>
                  <a:lnTo>
                    <a:pt x="437751" y="704779"/>
                  </a:lnTo>
                  <a:lnTo>
                    <a:pt x="431093" y="719952"/>
                  </a:lnTo>
                  <a:lnTo>
                    <a:pt x="405404" y="762865"/>
                  </a:lnTo>
                  <a:lnTo>
                    <a:pt x="380282" y="812427"/>
                  </a:lnTo>
                  <a:lnTo>
                    <a:pt x="373801" y="824946"/>
                  </a:lnTo>
                  <a:lnTo>
                    <a:pt x="362022" y="843657"/>
                  </a:lnTo>
                  <a:lnTo>
                    <a:pt x="348412" y="872556"/>
                  </a:lnTo>
                  <a:lnTo>
                    <a:pt x="322761" y="918843"/>
                  </a:lnTo>
                  <a:lnTo>
                    <a:pt x="305548" y="951003"/>
                  </a:lnTo>
                  <a:lnTo>
                    <a:pt x="294526" y="968531"/>
                  </a:lnTo>
                  <a:lnTo>
                    <a:pt x="273113" y="1014406"/>
                  </a:lnTo>
                  <a:lnTo>
                    <a:pt x="253080" y="1048701"/>
                  </a:lnTo>
                  <a:lnTo>
                    <a:pt x="247946" y="1060132"/>
                  </a:lnTo>
                  <a:lnTo>
                    <a:pt x="240903" y="1069022"/>
                  </a:lnTo>
                  <a:lnTo>
                    <a:pt x="236801" y="1072726"/>
                  </a:lnTo>
                  <a:lnTo>
                    <a:pt x="230128" y="1084462"/>
                  </a:lnTo>
                  <a:lnTo>
                    <a:pt x="221908" y="1102054"/>
                  </a:lnTo>
                  <a:lnTo>
                    <a:pt x="209609" y="1126483"/>
                  </a:lnTo>
                  <a:lnTo>
                    <a:pt x="188120" y="1176353"/>
                  </a:lnTo>
                  <a:lnTo>
                    <a:pt x="164306" y="1223485"/>
                  </a:lnTo>
                  <a:lnTo>
                    <a:pt x="157162" y="1236274"/>
                  </a:lnTo>
                  <a:lnTo>
                    <a:pt x="135731" y="1285923"/>
                  </a:lnTo>
                  <a:lnTo>
                    <a:pt x="128587" y="1300494"/>
                  </a:lnTo>
                  <a:lnTo>
                    <a:pt x="121443" y="1313384"/>
                  </a:lnTo>
                  <a:lnTo>
                    <a:pt x="117475" y="1322866"/>
                  </a:lnTo>
                  <a:lnTo>
                    <a:pt x="104480" y="1360554"/>
                  </a:lnTo>
                  <a:lnTo>
                    <a:pt x="81750" y="1403098"/>
                  </a:lnTo>
                  <a:lnTo>
                    <a:pt x="78726" y="1417233"/>
                  </a:lnTo>
                  <a:lnTo>
                    <a:pt x="54742" y="1471727"/>
                  </a:lnTo>
                  <a:lnTo>
                    <a:pt x="46032" y="1487651"/>
                  </a:lnTo>
                  <a:lnTo>
                    <a:pt x="39487" y="1507449"/>
                  </a:lnTo>
                  <a:lnTo>
                    <a:pt x="31553" y="1523177"/>
                  </a:lnTo>
                  <a:lnTo>
                    <a:pt x="28664" y="1537268"/>
                  </a:lnTo>
                  <a:lnTo>
                    <a:pt x="23927" y="1547898"/>
                  </a:lnTo>
                  <a:lnTo>
                    <a:pt x="21376" y="1557080"/>
                  </a:lnTo>
                  <a:lnTo>
                    <a:pt x="16740" y="1565833"/>
                  </a:lnTo>
                  <a:lnTo>
                    <a:pt x="15378" y="1571591"/>
                  </a:lnTo>
                  <a:lnTo>
                    <a:pt x="14610" y="1580187"/>
                  </a:lnTo>
                  <a:lnTo>
                    <a:pt x="13709" y="1583048"/>
                  </a:lnTo>
                  <a:lnTo>
                    <a:pt x="8165" y="1592790"/>
                  </a:lnTo>
                  <a:lnTo>
                    <a:pt x="7597" y="1596272"/>
                  </a:lnTo>
                  <a:lnTo>
                    <a:pt x="7446" y="1598533"/>
                  </a:lnTo>
                  <a:lnTo>
                    <a:pt x="6551" y="1600994"/>
                  </a:lnTo>
                  <a:lnTo>
                    <a:pt x="2294" y="1609007"/>
                  </a:lnTo>
                  <a:lnTo>
                    <a:pt x="0" y="1620202"/>
                  </a:lnTo>
                </a:path>
              </a:pathLst>
            </a:custGeom>
            <a:ln w="38100" cap="flat" cmpd="sng" algn="ctr">
              <a:solidFill>
                <a:srgbClr xmlns:mc="http://schemas.openxmlformats.org/markup-compatibility/2006" xmlns:a14="http://schemas.microsoft.com/office/drawing/2010/main" val="0000FF" mc:Ignorable="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SMARTInkAnnotation1"/>
            <p:cNvSpPr/>
            <p:nvPr/>
          </p:nvSpPr>
          <p:spPr>
            <a:xfrm>
              <a:off x="5293813" y="4749165"/>
              <a:ext cx="2957219" cy="762953"/>
            </a:xfrm>
            <a:custGeom>
              <a:avLst/>
              <a:gdLst/>
              <a:ahLst/>
              <a:cxnLst/>
              <a:rect l="0" t="0" r="0" b="0"/>
              <a:pathLst>
                <a:path w="2957219" h="762953">
                  <a:moveTo>
                    <a:pt x="6849" y="0"/>
                  </a:moveTo>
                  <a:lnTo>
                    <a:pt x="0" y="0"/>
                  </a:lnTo>
                  <a:lnTo>
                    <a:pt x="3585" y="0"/>
                  </a:lnTo>
                  <a:lnTo>
                    <a:pt x="4673" y="952"/>
                  </a:lnTo>
                  <a:lnTo>
                    <a:pt x="5399" y="2540"/>
                  </a:lnTo>
                  <a:lnTo>
                    <a:pt x="5882" y="4551"/>
                  </a:lnTo>
                  <a:lnTo>
                    <a:pt x="6999" y="5891"/>
                  </a:lnTo>
                  <a:lnTo>
                    <a:pt x="8536" y="6785"/>
                  </a:lnTo>
                  <a:lnTo>
                    <a:pt x="12361" y="7778"/>
                  </a:lnTo>
                  <a:lnTo>
                    <a:pt x="24540" y="8541"/>
                  </a:lnTo>
                  <a:lnTo>
                    <a:pt x="26581" y="9504"/>
                  </a:lnTo>
                  <a:lnTo>
                    <a:pt x="33245" y="14457"/>
                  </a:lnTo>
                  <a:lnTo>
                    <a:pt x="37896" y="15950"/>
                  </a:lnTo>
                  <a:lnTo>
                    <a:pt x="48142" y="17861"/>
                  </a:lnTo>
                  <a:lnTo>
                    <a:pt x="62513" y="23883"/>
                  </a:lnTo>
                  <a:lnTo>
                    <a:pt x="75710" y="25476"/>
                  </a:lnTo>
                  <a:lnTo>
                    <a:pt x="80581" y="25610"/>
                  </a:lnTo>
                  <a:lnTo>
                    <a:pt x="108533" y="36296"/>
                  </a:lnTo>
                  <a:lnTo>
                    <a:pt x="117130" y="39944"/>
                  </a:lnTo>
                  <a:lnTo>
                    <a:pt x="130100" y="42950"/>
                  </a:lnTo>
                  <a:lnTo>
                    <a:pt x="140118" y="48497"/>
                  </a:lnTo>
                  <a:lnTo>
                    <a:pt x="157322" y="53394"/>
                  </a:lnTo>
                  <a:lnTo>
                    <a:pt x="165801" y="58021"/>
                  </a:lnTo>
                  <a:lnTo>
                    <a:pt x="172216" y="63252"/>
                  </a:lnTo>
                  <a:lnTo>
                    <a:pt x="181945" y="66212"/>
                  </a:lnTo>
                  <a:lnTo>
                    <a:pt x="193414" y="68480"/>
                  </a:lnTo>
                  <a:lnTo>
                    <a:pt x="228215" y="83346"/>
                  </a:lnTo>
                  <a:lnTo>
                    <a:pt x="237790" y="85620"/>
                  </a:lnTo>
                  <a:lnTo>
                    <a:pt x="271165" y="100491"/>
                  </a:lnTo>
                  <a:lnTo>
                    <a:pt x="280692" y="102765"/>
                  </a:lnTo>
                  <a:lnTo>
                    <a:pt x="294980" y="108448"/>
                  </a:lnTo>
                  <a:lnTo>
                    <a:pt x="314030" y="113391"/>
                  </a:lnTo>
                  <a:lnTo>
                    <a:pt x="342753" y="125034"/>
                  </a:lnTo>
                  <a:lnTo>
                    <a:pt x="363595" y="130425"/>
                  </a:lnTo>
                  <a:lnTo>
                    <a:pt x="392701" y="142164"/>
                  </a:lnTo>
                  <a:lnTo>
                    <a:pt x="422296" y="149813"/>
                  </a:lnTo>
                  <a:lnTo>
                    <a:pt x="459867" y="167711"/>
                  </a:lnTo>
                  <a:lnTo>
                    <a:pt x="483949" y="173251"/>
                  </a:lnTo>
                  <a:lnTo>
                    <a:pt x="495118" y="177013"/>
                  </a:lnTo>
                  <a:lnTo>
                    <a:pt x="519576" y="181968"/>
                  </a:lnTo>
                  <a:lnTo>
                    <a:pt x="566511" y="202005"/>
                  </a:lnTo>
                  <a:lnTo>
                    <a:pt x="633425" y="216258"/>
                  </a:lnTo>
                  <a:lnTo>
                    <a:pt x="664741" y="227903"/>
                  </a:lnTo>
                  <a:lnTo>
                    <a:pt x="690665" y="233295"/>
                  </a:lnTo>
                  <a:lnTo>
                    <a:pt x="702086" y="237037"/>
                  </a:lnTo>
                  <a:lnTo>
                    <a:pt x="792673" y="250970"/>
                  </a:lnTo>
                  <a:lnTo>
                    <a:pt x="865719" y="272328"/>
                  </a:lnTo>
                  <a:lnTo>
                    <a:pt x="886011" y="276270"/>
                  </a:lnTo>
                  <a:lnTo>
                    <a:pt x="907104" y="280930"/>
                  </a:lnTo>
                  <a:lnTo>
                    <a:pt x="928435" y="284850"/>
                  </a:lnTo>
                  <a:lnTo>
                    <a:pt x="949837" y="289505"/>
                  </a:lnTo>
                  <a:lnTo>
                    <a:pt x="963323" y="291546"/>
                  </a:lnTo>
                  <a:lnTo>
                    <a:pt x="1007416" y="306241"/>
                  </a:lnTo>
                  <a:lnTo>
                    <a:pt x="1028536" y="310448"/>
                  </a:lnTo>
                  <a:lnTo>
                    <a:pt x="1049875" y="315187"/>
                  </a:lnTo>
                  <a:lnTo>
                    <a:pt x="1071279" y="319131"/>
                  </a:lnTo>
                  <a:lnTo>
                    <a:pt x="1135562" y="342950"/>
                  </a:lnTo>
                  <a:lnTo>
                    <a:pt x="1166370" y="356241"/>
                  </a:lnTo>
                  <a:lnTo>
                    <a:pt x="1221374" y="371828"/>
                  </a:lnTo>
                  <a:lnTo>
                    <a:pt x="1264816" y="390545"/>
                  </a:lnTo>
                  <a:lnTo>
                    <a:pt x="1357022" y="412056"/>
                  </a:lnTo>
                  <a:lnTo>
                    <a:pt x="1372101" y="416498"/>
                  </a:lnTo>
                  <a:lnTo>
                    <a:pt x="1403418" y="421890"/>
                  </a:lnTo>
                  <a:lnTo>
                    <a:pt x="1440975" y="433629"/>
                  </a:lnTo>
                  <a:lnTo>
                    <a:pt x="1521304" y="449926"/>
                  </a:lnTo>
                  <a:lnTo>
                    <a:pt x="1557040" y="460546"/>
                  </a:lnTo>
                  <a:lnTo>
                    <a:pt x="1578474" y="464753"/>
                  </a:lnTo>
                  <a:lnTo>
                    <a:pt x="1599905" y="469492"/>
                  </a:lnTo>
                  <a:lnTo>
                    <a:pt x="1621337" y="473436"/>
                  </a:lnTo>
                  <a:lnTo>
                    <a:pt x="1642768" y="478097"/>
                  </a:lnTo>
                  <a:lnTo>
                    <a:pt x="1664199" y="482018"/>
                  </a:lnTo>
                  <a:lnTo>
                    <a:pt x="1685630" y="486673"/>
                  </a:lnTo>
                  <a:lnTo>
                    <a:pt x="1707062" y="490591"/>
                  </a:lnTo>
                  <a:lnTo>
                    <a:pt x="1728493" y="495245"/>
                  </a:lnTo>
                  <a:lnTo>
                    <a:pt x="1799489" y="507736"/>
                  </a:lnTo>
                  <a:lnTo>
                    <a:pt x="1821231" y="512390"/>
                  </a:lnTo>
                  <a:lnTo>
                    <a:pt x="1842754" y="516309"/>
                  </a:lnTo>
                  <a:lnTo>
                    <a:pt x="1864212" y="520962"/>
                  </a:lnTo>
                  <a:lnTo>
                    <a:pt x="1885652" y="524882"/>
                  </a:lnTo>
                  <a:lnTo>
                    <a:pt x="1907086" y="529535"/>
                  </a:lnTo>
                  <a:lnTo>
                    <a:pt x="1928518" y="533454"/>
                  </a:lnTo>
                  <a:lnTo>
                    <a:pt x="1943599" y="537128"/>
                  </a:lnTo>
                  <a:lnTo>
                    <a:pt x="1984675" y="544231"/>
                  </a:lnTo>
                  <a:lnTo>
                    <a:pt x="2021256" y="554844"/>
                  </a:lnTo>
                  <a:lnTo>
                    <a:pt x="2042780" y="559050"/>
                  </a:lnTo>
                  <a:lnTo>
                    <a:pt x="2085677" y="571978"/>
                  </a:lnTo>
                  <a:lnTo>
                    <a:pt x="2107111" y="576192"/>
                  </a:lnTo>
                  <a:lnTo>
                    <a:pt x="2128543" y="580933"/>
                  </a:lnTo>
                  <a:lnTo>
                    <a:pt x="2149974" y="584878"/>
                  </a:lnTo>
                  <a:lnTo>
                    <a:pt x="2171405" y="589539"/>
                  </a:lnTo>
                  <a:lnTo>
                    <a:pt x="2192837" y="593460"/>
                  </a:lnTo>
                  <a:lnTo>
                    <a:pt x="2214268" y="598115"/>
                  </a:lnTo>
                  <a:lnTo>
                    <a:pt x="2235699" y="602034"/>
                  </a:lnTo>
                  <a:lnTo>
                    <a:pt x="2257130" y="606687"/>
                  </a:lnTo>
                  <a:lnTo>
                    <a:pt x="2292055" y="609341"/>
                  </a:lnTo>
                  <a:lnTo>
                    <a:pt x="2315770" y="615381"/>
                  </a:lnTo>
                  <a:lnTo>
                    <a:pt x="2328436" y="617355"/>
                  </a:lnTo>
                  <a:lnTo>
                    <a:pt x="2351619" y="623843"/>
                  </a:lnTo>
                  <a:lnTo>
                    <a:pt x="2371911" y="627755"/>
                  </a:lnTo>
                  <a:lnTo>
                    <a:pt x="2390887" y="632406"/>
                  </a:lnTo>
                  <a:lnTo>
                    <a:pt x="2408681" y="636324"/>
                  </a:lnTo>
                  <a:lnTo>
                    <a:pt x="2422118" y="639998"/>
                  </a:lnTo>
                  <a:lnTo>
                    <a:pt x="2494516" y="651645"/>
                  </a:lnTo>
                  <a:lnTo>
                    <a:pt x="2510118" y="657159"/>
                  </a:lnTo>
                  <a:lnTo>
                    <a:pt x="2534203" y="662045"/>
                  </a:lnTo>
                  <a:lnTo>
                    <a:pt x="2544581" y="665716"/>
                  </a:lnTo>
                  <a:lnTo>
                    <a:pt x="2559347" y="668737"/>
                  </a:lnTo>
                  <a:lnTo>
                    <a:pt x="2574571" y="674288"/>
                  </a:lnTo>
                  <a:lnTo>
                    <a:pt x="2592222" y="677309"/>
                  </a:lnTo>
                  <a:lnTo>
                    <a:pt x="2603979" y="682861"/>
                  </a:lnTo>
                  <a:lnTo>
                    <a:pt x="2621771" y="687759"/>
                  </a:lnTo>
                  <a:lnTo>
                    <a:pt x="2631124" y="691433"/>
                  </a:lnTo>
                  <a:lnTo>
                    <a:pt x="2650064" y="696332"/>
                  </a:lnTo>
                  <a:lnTo>
                    <a:pt x="2659574" y="700005"/>
                  </a:lnTo>
                  <a:lnTo>
                    <a:pt x="2692900" y="705312"/>
                  </a:lnTo>
                  <a:lnTo>
                    <a:pt x="2705070" y="709679"/>
                  </a:lnTo>
                  <a:lnTo>
                    <a:pt x="2724517" y="711275"/>
                  </a:lnTo>
                  <a:lnTo>
                    <a:pt x="2733675" y="711409"/>
                  </a:lnTo>
                  <a:lnTo>
                    <a:pt x="2737546" y="712398"/>
                  </a:lnTo>
                  <a:lnTo>
                    <a:pt x="2749461" y="718288"/>
                  </a:lnTo>
                  <a:lnTo>
                    <a:pt x="2759134" y="719556"/>
                  </a:lnTo>
                  <a:lnTo>
                    <a:pt x="2788887" y="721021"/>
                  </a:lnTo>
                  <a:lnTo>
                    <a:pt x="2808266" y="727467"/>
                  </a:lnTo>
                  <a:lnTo>
                    <a:pt x="2820128" y="728308"/>
                  </a:lnTo>
                  <a:lnTo>
                    <a:pt x="2823755" y="729379"/>
                  </a:lnTo>
                  <a:lnTo>
                    <a:pt x="2833448" y="734484"/>
                  </a:lnTo>
                  <a:lnTo>
                    <a:pt x="2854098" y="737945"/>
                  </a:lnTo>
                  <a:lnTo>
                    <a:pt x="2859263" y="741678"/>
                  </a:lnTo>
                  <a:lnTo>
                    <a:pt x="2866323" y="743972"/>
                  </a:lnTo>
                  <a:lnTo>
                    <a:pt x="2879997" y="745444"/>
                  </a:lnTo>
                  <a:lnTo>
                    <a:pt x="2882718" y="746518"/>
                  </a:lnTo>
                  <a:lnTo>
                    <a:pt x="2887859" y="750251"/>
                  </a:lnTo>
                  <a:lnTo>
                    <a:pt x="2894906" y="752544"/>
                  </a:lnTo>
                  <a:lnTo>
                    <a:pt x="2924847" y="754370"/>
                  </a:lnTo>
                  <a:lnTo>
                    <a:pt x="2926906" y="755326"/>
                  </a:lnTo>
                  <a:lnTo>
                    <a:pt x="2933596" y="760270"/>
                  </a:lnTo>
                  <a:lnTo>
                    <a:pt x="2941544" y="762599"/>
                  </a:lnTo>
                  <a:lnTo>
                    <a:pt x="2957218" y="762952"/>
                  </a:lnTo>
                </a:path>
              </a:pathLst>
            </a:custGeom>
            <a:ln w="38100" cap="flat" cmpd="sng" algn="ctr">
              <a:solidFill>
                <a:srgbClr xmlns:mc="http://schemas.openxmlformats.org/markup-compatibility/2006" xmlns:a14="http://schemas.microsoft.com/office/drawing/2010/main" val="0000FF" mc:Ignorable="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SMARTInkAnnotation2"/>
            <p:cNvSpPr/>
            <p:nvPr/>
          </p:nvSpPr>
          <p:spPr>
            <a:xfrm>
              <a:off x="7686675" y="2846070"/>
              <a:ext cx="571501" cy="2648903"/>
            </a:xfrm>
            <a:custGeom>
              <a:avLst/>
              <a:gdLst/>
              <a:ahLst/>
              <a:cxnLst/>
              <a:rect l="0" t="0" r="0" b="0"/>
              <a:pathLst>
                <a:path w="571501" h="2648903">
                  <a:moveTo>
                    <a:pt x="571500" y="2648902"/>
                  </a:moveTo>
                  <a:lnTo>
                    <a:pt x="571500" y="2628429"/>
                  </a:lnTo>
                  <a:lnTo>
                    <a:pt x="570706" y="2626681"/>
                  </a:lnTo>
                  <a:lnTo>
                    <a:pt x="569383" y="2625516"/>
                  </a:lnTo>
                  <a:lnTo>
                    <a:pt x="567707" y="2624739"/>
                  </a:lnTo>
                  <a:lnTo>
                    <a:pt x="566590" y="2623268"/>
                  </a:lnTo>
                  <a:lnTo>
                    <a:pt x="565846" y="2621335"/>
                  </a:lnTo>
                  <a:lnTo>
                    <a:pt x="565018" y="2616648"/>
                  </a:lnTo>
                  <a:lnTo>
                    <a:pt x="563567" y="2573884"/>
                  </a:lnTo>
                  <a:lnTo>
                    <a:pt x="560566" y="2564443"/>
                  </a:lnTo>
                  <a:lnTo>
                    <a:pt x="556586" y="2556437"/>
                  </a:lnTo>
                  <a:lnTo>
                    <a:pt x="554414" y="2552969"/>
                  </a:lnTo>
                  <a:lnTo>
                    <a:pt x="552965" y="2548752"/>
                  </a:lnTo>
                  <a:lnTo>
                    <a:pt x="550926" y="2533714"/>
                  </a:lnTo>
                  <a:lnTo>
                    <a:pt x="549529" y="2517194"/>
                  </a:lnTo>
                  <a:lnTo>
                    <a:pt x="531736" y="2457284"/>
                  </a:lnTo>
                  <a:lnTo>
                    <a:pt x="518815" y="2391609"/>
                  </a:lnTo>
                  <a:lnTo>
                    <a:pt x="503220" y="2339491"/>
                  </a:lnTo>
                  <a:lnTo>
                    <a:pt x="496685" y="2297324"/>
                  </a:lnTo>
                  <a:lnTo>
                    <a:pt x="480954" y="2246146"/>
                  </a:lnTo>
                  <a:lnTo>
                    <a:pt x="474645" y="2226884"/>
                  </a:lnTo>
                  <a:lnTo>
                    <a:pt x="459384" y="2160911"/>
                  </a:lnTo>
                  <a:lnTo>
                    <a:pt x="453173" y="2140351"/>
                  </a:lnTo>
                  <a:lnTo>
                    <a:pt x="448555" y="2110827"/>
                  </a:lnTo>
                  <a:lnTo>
                    <a:pt x="430948" y="2057301"/>
                  </a:lnTo>
                  <a:lnTo>
                    <a:pt x="424639" y="2038215"/>
                  </a:lnTo>
                  <a:lnTo>
                    <a:pt x="419988" y="2014699"/>
                  </a:lnTo>
                  <a:lnTo>
                    <a:pt x="403166" y="1960093"/>
                  </a:lnTo>
                  <a:lnTo>
                    <a:pt x="398549" y="1930758"/>
                  </a:lnTo>
                  <a:lnTo>
                    <a:pt x="388739" y="1894602"/>
                  </a:lnTo>
                  <a:lnTo>
                    <a:pt x="387086" y="1881540"/>
                  </a:lnTo>
                  <a:lnTo>
                    <a:pt x="385057" y="1875390"/>
                  </a:lnTo>
                  <a:lnTo>
                    <a:pt x="376204" y="1856680"/>
                  </a:lnTo>
                  <a:lnTo>
                    <a:pt x="371288" y="1833462"/>
                  </a:lnTo>
                  <a:lnTo>
                    <a:pt x="362070" y="1809438"/>
                  </a:lnTo>
                  <a:lnTo>
                    <a:pt x="345130" y="1740926"/>
                  </a:lnTo>
                  <a:lnTo>
                    <a:pt x="328603" y="1688238"/>
                  </a:lnTo>
                  <a:lnTo>
                    <a:pt x="311943" y="1636124"/>
                  </a:lnTo>
                  <a:lnTo>
                    <a:pt x="306534" y="1602815"/>
                  </a:lnTo>
                  <a:lnTo>
                    <a:pt x="291211" y="1560163"/>
                  </a:lnTo>
                  <a:lnTo>
                    <a:pt x="281919" y="1525898"/>
                  </a:lnTo>
                  <a:lnTo>
                    <a:pt x="271029" y="1465897"/>
                  </a:lnTo>
                  <a:lnTo>
                    <a:pt x="254768" y="1405890"/>
                  </a:lnTo>
                  <a:lnTo>
                    <a:pt x="226218" y="1303020"/>
                  </a:lnTo>
                  <a:lnTo>
                    <a:pt x="213871" y="1227654"/>
                  </a:lnTo>
                  <a:lnTo>
                    <a:pt x="210147" y="1209516"/>
                  </a:lnTo>
                  <a:lnTo>
                    <a:pt x="206464" y="1183240"/>
                  </a:lnTo>
                  <a:lnTo>
                    <a:pt x="191191" y="1135623"/>
                  </a:lnTo>
                  <a:lnTo>
                    <a:pt x="174441" y="1045915"/>
                  </a:lnTo>
                  <a:lnTo>
                    <a:pt x="166009" y="994416"/>
                  </a:lnTo>
                  <a:lnTo>
                    <a:pt x="149979" y="934403"/>
                  </a:lnTo>
                  <a:lnTo>
                    <a:pt x="146032" y="917257"/>
                  </a:lnTo>
                  <a:lnTo>
                    <a:pt x="135681" y="840105"/>
                  </a:lnTo>
                  <a:lnTo>
                    <a:pt x="123893" y="762952"/>
                  </a:lnTo>
                  <a:lnTo>
                    <a:pt x="121375" y="738187"/>
                  </a:lnTo>
                  <a:lnTo>
                    <a:pt x="115933" y="709730"/>
                  </a:lnTo>
                  <a:lnTo>
                    <a:pt x="112667" y="685270"/>
                  </a:lnTo>
                  <a:lnTo>
                    <a:pt x="96609" y="607446"/>
                  </a:lnTo>
                  <a:lnTo>
                    <a:pt x="85657" y="530679"/>
                  </a:lnTo>
                  <a:lnTo>
                    <a:pt x="70953" y="456338"/>
                  </a:lnTo>
                  <a:lnTo>
                    <a:pt x="67253" y="443799"/>
                  </a:lnTo>
                  <a:lnTo>
                    <a:pt x="64878" y="417687"/>
                  </a:lnTo>
                  <a:lnTo>
                    <a:pt x="63760" y="402809"/>
                  </a:lnTo>
                  <a:lnTo>
                    <a:pt x="51630" y="336162"/>
                  </a:lnTo>
                  <a:lnTo>
                    <a:pt x="49426" y="305994"/>
                  </a:lnTo>
                  <a:lnTo>
                    <a:pt x="44394" y="282940"/>
                  </a:lnTo>
                  <a:lnTo>
                    <a:pt x="42129" y="237174"/>
                  </a:lnTo>
                  <a:lnTo>
                    <a:pt x="30195" y="188065"/>
                  </a:lnTo>
                  <a:lnTo>
                    <a:pt x="27995" y="159950"/>
                  </a:lnTo>
                  <a:lnTo>
                    <a:pt x="22452" y="135986"/>
                  </a:lnTo>
                  <a:lnTo>
                    <a:pt x="20642" y="79930"/>
                  </a:lnTo>
                  <a:lnTo>
                    <a:pt x="15778" y="61967"/>
                  </a:lnTo>
                  <a:lnTo>
                    <a:pt x="14582" y="48964"/>
                  </a:lnTo>
                  <a:lnTo>
                    <a:pt x="13689" y="45978"/>
                  </a:lnTo>
                  <a:lnTo>
                    <a:pt x="9436" y="37223"/>
                  </a:lnTo>
                  <a:lnTo>
                    <a:pt x="8163" y="31466"/>
                  </a:lnTo>
                  <a:lnTo>
                    <a:pt x="7146" y="1340"/>
                  </a:lnTo>
                  <a:lnTo>
                    <a:pt x="6351" y="8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xmlns:mc="http://schemas.openxmlformats.org/markup-compatibility/2006" xmlns:a14="http://schemas.microsoft.com/office/drawing/2010/main" val="0000FF" mc:Ignorable="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SMARTInkAnnotation3"/>
            <p:cNvSpPr/>
            <p:nvPr/>
          </p:nvSpPr>
          <p:spPr>
            <a:xfrm>
              <a:off x="6157912" y="2854642"/>
              <a:ext cx="1571626" cy="257176"/>
            </a:xfrm>
            <a:custGeom>
              <a:avLst/>
              <a:gdLst/>
              <a:ahLst/>
              <a:cxnLst/>
              <a:rect l="0" t="0" r="0" b="0"/>
              <a:pathLst>
                <a:path w="1571626" h="257176">
                  <a:moveTo>
                    <a:pt x="0" y="257175"/>
                  </a:moveTo>
                  <a:lnTo>
                    <a:pt x="3793" y="257175"/>
                  </a:lnTo>
                  <a:lnTo>
                    <a:pt x="4910" y="256223"/>
                  </a:lnTo>
                  <a:lnTo>
                    <a:pt x="5654" y="254635"/>
                  </a:lnTo>
                  <a:lnTo>
                    <a:pt x="6151" y="252624"/>
                  </a:lnTo>
                  <a:lnTo>
                    <a:pt x="8069" y="251284"/>
                  </a:lnTo>
                  <a:lnTo>
                    <a:pt x="14435" y="249794"/>
                  </a:lnTo>
                  <a:lnTo>
                    <a:pt x="45352" y="247671"/>
                  </a:lnTo>
                  <a:lnTo>
                    <a:pt x="54889" y="242717"/>
                  </a:lnTo>
                  <a:lnTo>
                    <a:pt x="71932" y="240561"/>
                  </a:lnTo>
                  <a:lnTo>
                    <a:pt x="96109" y="239148"/>
                  </a:lnTo>
                  <a:lnTo>
                    <a:pt x="125222" y="232659"/>
                  </a:lnTo>
                  <a:lnTo>
                    <a:pt x="145062" y="230742"/>
                  </a:lnTo>
                  <a:lnTo>
                    <a:pt x="160280" y="225637"/>
                  </a:lnTo>
                  <a:lnTo>
                    <a:pt x="205235" y="220506"/>
                  </a:lnTo>
                  <a:lnTo>
                    <a:pt x="216628" y="217065"/>
                  </a:lnTo>
                  <a:lnTo>
                    <a:pt x="264454" y="214474"/>
                  </a:lnTo>
                  <a:lnTo>
                    <a:pt x="407283" y="214313"/>
                  </a:lnTo>
                  <a:lnTo>
                    <a:pt x="450064" y="206932"/>
                  </a:lnTo>
                  <a:lnTo>
                    <a:pt x="487893" y="199112"/>
                  </a:lnTo>
                  <a:lnTo>
                    <a:pt x="528769" y="196471"/>
                  </a:lnTo>
                  <a:lnTo>
                    <a:pt x="570420" y="189821"/>
                  </a:lnTo>
                  <a:lnTo>
                    <a:pt x="612731" y="186217"/>
                  </a:lnTo>
                  <a:lnTo>
                    <a:pt x="637427" y="181858"/>
                  </a:lnTo>
                  <a:lnTo>
                    <a:pt x="662736" y="178026"/>
                  </a:lnTo>
                  <a:lnTo>
                    <a:pt x="687433" y="173399"/>
                  </a:lnTo>
                  <a:lnTo>
                    <a:pt x="712743" y="169487"/>
                  </a:lnTo>
                  <a:lnTo>
                    <a:pt x="737439" y="164836"/>
                  </a:lnTo>
                  <a:lnTo>
                    <a:pt x="785329" y="160510"/>
                  </a:lnTo>
                  <a:lnTo>
                    <a:pt x="809217" y="156143"/>
                  </a:lnTo>
                  <a:lnTo>
                    <a:pt x="834287" y="152310"/>
                  </a:lnTo>
                  <a:lnTo>
                    <a:pt x="858913" y="147681"/>
                  </a:lnTo>
                  <a:lnTo>
                    <a:pt x="884201" y="143770"/>
                  </a:lnTo>
                  <a:lnTo>
                    <a:pt x="908892" y="139119"/>
                  </a:lnTo>
                  <a:lnTo>
                    <a:pt x="934200" y="135200"/>
                  </a:lnTo>
                  <a:lnTo>
                    <a:pt x="958896" y="130547"/>
                  </a:lnTo>
                  <a:lnTo>
                    <a:pt x="1004308" y="122954"/>
                  </a:lnTo>
                  <a:lnTo>
                    <a:pt x="1046390" y="115851"/>
                  </a:lnTo>
                  <a:lnTo>
                    <a:pt x="1085357" y="109483"/>
                  </a:lnTo>
                  <a:lnTo>
                    <a:pt x="1107136" y="104830"/>
                  </a:lnTo>
                  <a:lnTo>
                    <a:pt x="1147890" y="97237"/>
                  </a:lnTo>
                  <a:lnTo>
                    <a:pt x="1185566" y="90134"/>
                  </a:lnTo>
                  <a:lnTo>
                    <a:pt x="1210998" y="82481"/>
                  </a:lnTo>
                  <a:lnTo>
                    <a:pt x="1251820" y="75314"/>
                  </a:lnTo>
                  <a:lnTo>
                    <a:pt x="1299681" y="66631"/>
                  </a:lnTo>
                  <a:lnTo>
                    <a:pt x="1321452" y="59430"/>
                  </a:lnTo>
                  <a:lnTo>
                    <a:pt x="1336612" y="54989"/>
                  </a:lnTo>
                  <a:lnTo>
                    <a:pt x="1367981" y="49597"/>
                  </a:lnTo>
                  <a:lnTo>
                    <a:pt x="1389049" y="42318"/>
                  </a:lnTo>
                  <a:lnTo>
                    <a:pt x="1423316" y="34395"/>
                  </a:lnTo>
                  <a:lnTo>
                    <a:pt x="1443544" y="27759"/>
                  </a:lnTo>
                  <a:lnTo>
                    <a:pt x="1463825" y="20714"/>
                  </a:lnTo>
                  <a:lnTo>
                    <a:pt x="1494057" y="13064"/>
                  </a:lnTo>
                  <a:lnTo>
                    <a:pt x="1514775" y="5353"/>
                  </a:lnTo>
                  <a:lnTo>
                    <a:pt x="1532203" y="1586"/>
                  </a:lnTo>
                  <a:lnTo>
                    <a:pt x="1571625" y="0"/>
                  </a:lnTo>
                </a:path>
              </a:pathLst>
            </a:custGeom>
            <a:ln w="38100" cap="flat" cmpd="sng" algn="ctr">
              <a:solidFill>
                <a:srgbClr xmlns:mc="http://schemas.openxmlformats.org/markup-compatibility/2006" xmlns:a14="http://schemas.microsoft.com/office/drawing/2010/main" val="0000FF" mc:Ignorable="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rid">
  <a:themeElements>
    <a:clrScheme name="Grid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534949" mc:Ignorable=""/>
      </a:dk2>
      <a:lt2>
        <a:srgbClr xmlns:mc="http://schemas.openxmlformats.org/markup-compatibility/2006" xmlns:a14="http://schemas.microsoft.com/office/drawing/2010/main" val="CCD1B9" mc:Ignorable=""/>
      </a:lt2>
      <a:accent1>
        <a:srgbClr xmlns:mc="http://schemas.openxmlformats.org/markup-compatibility/2006" xmlns:a14="http://schemas.microsoft.com/office/drawing/2010/main" val="C66951" mc:Ignorable=""/>
      </a:accent1>
      <a:accent2>
        <a:srgbClr xmlns:mc="http://schemas.openxmlformats.org/markup-compatibility/2006" xmlns:a14="http://schemas.microsoft.com/office/drawing/2010/main" val="BF974D" mc:Ignorable=""/>
      </a:accent2>
      <a:accent3>
        <a:srgbClr xmlns:mc="http://schemas.openxmlformats.org/markup-compatibility/2006" xmlns:a14="http://schemas.microsoft.com/office/drawing/2010/main" val="928B70" mc:Ignorable=""/>
      </a:accent3>
      <a:accent4>
        <a:srgbClr xmlns:mc="http://schemas.openxmlformats.org/markup-compatibility/2006" xmlns:a14="http://schemas.microsoft.com/office/drawing/2010/main" val="87706B" mc:Ignorable=""/>
      </a:accent4>
      <a:accent5>
        <a:srgbClr xmlns:mc="http://schemas.openxmlformats.org/markup-compatibility/2006" xmlns:a14="http://schemas.microsoft.com/office/drawing/2010/main" val="94734E" mc:Ignorable=""/>
      </a:accent5>
      <a:accent6>
        <a:srgbClr xmlns:mc="http://schemas.openxmlformats.org/markup-compatibility/2006" xmlns:a14="http://schemas.microsoft.com/office/drawing/2010/main" val="6F777D" mc:Ignorable=""/>
      </a:accent6>
      <a:hlink>
        <a:srgbClr xmlns:mc="http://schemas.openxmlformats.org/markup-compatibility/2006" xmlns:a14="http://schemas.microsoft.com/office/drawing/2010/main" val="CC9900" mc:Ignorable=""/>
      </a:hlink>
      <a:folHlink>
        <a:srgbClr xmlns:mc="http://schemas.openxmlformats.org/markup-compatibility/2006" xmlns:a14="http://schemas.microsoft.com/office/drawing/2010/main" val="C0C0C0" mc:Ignorable=""/>
      </a:folHlink>
    </a:clrScheme>
    <a:fontScheme name="Grid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Grid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xmlns:mc="http://schemas.openxmlformats.org/markup-compatibility/2006" xmlns:a14="http://schemas.microsoft.com/office/drawing/2010/main" val="000000" mc:Ignorable="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xmlns:mc="http://schemas.openxmlformats.org/markup-compatibility/2006" xmlns:a14="http://schemas.microsoft.com/office/drawing/2010/main" val="000000" mc:Ignorable="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270</TotalTime>
  <Words>31</Words>
  <Application>Microsoft Office PowerPoint</Application>
  <PresentationFormat>On-screen Show (4:3)</PresentationFormat>
  <Paragraphs>19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Grid</vt:lpstr>
      <vt:lpstr>Welcome!</vt:lpstr>
      <vt:lpstr>About me</vt:lpstr>
      <vt:lpstr>Hermes and Daria</vt:lpstr>
      <vt:lpstr>Resources</vt:lpstr>
      <vt:lpstr>PowerPoint Presentation</vt:lpstr>
      <vt:lpstr>PowerPoint Presentation</vt:lpstr>
      <vt:lpstr>PowerPoint Presentation</vt:lpstr>
      <vt:lpstr>PowerPoint Presentation</vt:lpstr>
      <vt:lpstr>Questions?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Ameena</dc:creator>
  <cp:lastModifiedBy>Ameena</cp:lastModifiedBy>
  <cp:revision>29</cp:revision>
  <dcterms:created xsi:type="dcterms:W3CDTF">2009-09-08T23:16:11Z</dcterms:created>
  <dcterms:modified xsi:type="dcterms:W3CDTF">2010-03-30T14:38:56Z</dcterms:modified>
</cp:coreProperties>
</file>